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469" r:id="rId6"/>
    <p:sldId id="322" r:id="rId7"/>
    <p:sldId id="323" r:id="rId8"/>
    <p:sldId id="452" r:id="rId9"/>
    <p:sldId id="442" r:id="rId10"/>
    <p:sldId id="443" r:id="rId11"/>
    <p:sldId id="444" r:id="rId12"/>
    <p:sldId id="445" r:id="rId13"/>
    <p:sldId id="351" r:id="rId14"/>
    <p:sldId id="468" r:id="rId15"/>
    <p:sldId id="329" r:id="rId16"/>
    <p:sldId id="330" r:id="rId17"/>
    <p:sldId id="331" r:id="rId18"/>
    <p:sldId id="446" r:id="rId19"/>
    <p:sldId id="335" r:id="rId20"/>
    <p:sldId id="336" r:id="rId21"/>
    <p:sldId id="337" r:id="rId22"/>
    <p:sldId id="447" r:id="rId23"/>
    <p:sldId id="354" r:id="rId24"/>
    <p:sldId id="340" r:id="rId25"/>
    <p:sldId id="341" r:id="rId26"/>
    <p:sldId id="342" r:id="rId27"/>
    <p:sldId id="343" r:id="rId28"/>
    <p:sldId id="344" r:id="rId29"/>
    <p:sldId id="345" r:id="rId30"/>
    <p:sldId id="265" r:id="rId31"/>
    <p:sldId id="448" r:id="rId32"/>
    <p:sldId id="347" r:id="rId33"/>
    <p:sldId id="348" r:id="rId34"/>
    <p:sldId id="349" r:id="rId35"/>
    <p:sldId id="449" r:id="rId36"/>
    <p:sldId id="4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D2723-4A79-450D-AB91-F15A7B114DFF}" v="2" dt="2021-06-14T21:57:11.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62" d="100"/>
          <a:sy n="62" d="100"/>
        </p:scale>
        <p:origin x="920"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mith" userId="fe443725-1528-45c0-888f-35d6c1cbf0a5" providerId="ADAL" clId="{1D9CC452-8AA5-4B94-A3B4-7C146DAE1C5C}"/>
    <pc:docChg chg="custSel addSld modSld sldOrd">
      <pc:chgData name="Mark Smith" userId="fe443725-1528-45c0-888f-35d6c1cbf0a5" providerId="ADAL" clId="{1D9CC452-8AA5-4B94-A3B4-7C146DAE1C5C}" dt="2020-10-12T20:04:41.203" v="887"/>
      <pc:docMkLst>
        <pc:docMk/>
      </pc:docMkLst>
      <pc:sldChg chg="ord">
        <pc:chgData name="Mark Smith" userId="fe443725-1528-45c0-888f-35d6c1cbf0a5" providerId="ADAL" clId="{1D9CC452-8AA5-4B94-A3B4-7C146DAE1C5C}" dt="2020-10-11T22:46:53.101" v="723"/>
        <pc:sldMkLst>
          <pc:docMk/>
          <pc:sldMk cId="1212123037" sldId="339"/>
        </pc:sldMkLst>
      </pc:sldChg>
      <pc:sldChg chg="modSp mod">
        <pc:chgData name="Mark Smith" userId="fe443725-1528-45c0-888f-35d6c1cbf0a5" providerId="ADAL" clId="{1D9CC452-8AA5-4B94-A3B4-7C146DAE1C5C}" dt="2020-10-08T21:23:50.778" v="74" actId="20577"/>
        <pc:sldMkLst>
          <pc:docMk/>
          <pc:sldMk cId="548579086" sldId="351"/>
        </pc:sldMkLst>
        <pc:spChg chg="mod">
          <ac:chgData name="Mark Smith" userId="fe443725-1528-45c0-888f-35d6c1cbf0a5" providerId="ADAL" clId="{1D9CC452-8AA5-4B94-A3B4-7C146DAE1C5C}" dt="2020-10-08T21:23:50.778" v="74" actId="20577"/>
          <ac:spMkLst>
            <pc:docMk/>
            <pc:sldMk cId="548579086" sldId="351"/>
            <ac:spMk id="3" creationId="{7C90DEFF-80D7-40C2-8B63-66907EC146E6}"/>
          </ac:spMkLst>
        </pc:spChg>
      </pc:sldChg>
      <pc:sldChg chg="ord">
        <pc:chgData name="Mark Smith" userId="fe443725-1528-45c0-888f-35d6c1cbf0a5" providerId="ADAL" clId="{1D9CC452-8AA5-4B94-A3B4-7C146DAE1C5C}" dt="2020-10-12T20:04:41.203" v="887"/>
        <pc:sldMkLst>
          <pc:docMk/>
          <pc:sldMk cId="356500218" sldId="352"/>
        </pc:sldMkLst>
      </pc:sldChg>
      <pc:sldChg chg="modSp mod">
        <pc:chgData name="Mark Smith" userId="fe443725-1528-45c0-888f-35d6c1cbf0a5" providerId="ADAL" clId="{1D9CC452-8AA5-4B94-A3B4-7C146DAE1C5C}" dt="2020-10-12T19:50:07.318" v="885" actId="20577"/>
        <pc:sldMkLst>
          <pc:docMk/>
          <pc:sldMk cId="2724984683" sldId="445"/>
        </pc:sldMkLst>
        <pc:spChg chg="mod">
          <ac:chgData name="Mark Smith" userId="fe443725-1528-45c0-888f-35d6c1cbf0a5" providerId="ADAL" clId="{1D9CC452-8AA5-4B94-A3B4-7C146DAE1C5C}" dt="2020-10-12T19:50:07.318" v="885" actId="20577"/>
          <ac:spMkLst>
            <pc:docMk/>
            <pc:sldMk cId="2724984683" sldId="445"/>
            <ac:spMk id="3" creationId="{9F68DA5B-D1C9-4BED-A189-3A291C53A858}"/>
          </ac:spMkLst>
        </pc:spChg>
      </pc:sldChg>
      <pc:sldChg chg="modSp mod">
        <pc:chgData name="Mark Smith" userId="fe443725-1528-45c0-888f-35d6c1cbf0a5" providerId="ADAL" clId="{1D9CC452-8AA5-4B94-A3B4-7C146DAE1C5C}" dt="2020-10-11T22:48:02.408" v="746" actId="20577"/>
        <pc:sldMkLst>
          <pc:docMk/>
          <pc:sldMk cId="217253065" sldId="446"/>
        </pc:sldMkLst>
        <pc:spChg chg="mod">
          <ac:chgData name="Mark Smith" userId="fe443725-1528-45c0-888f-35d6c1cbf0a5" providerId="ADAL" clId="{1D9CC452-8AA5-4B94-A3B4-7C146DAE1C5C}" dt="2020-10-11T22:48:02.408" v="746" actId="20577"/>
          <ac:spMkLst>
            <pc:docMk/>
            <pc:sldMk cId="217253065" sldId="446"/>
            <ac:spMk id="3" creationId="{67A5C92C-0DC3-4B65-A7DC-20F497658BE9}"/>
          </ac:spMkLst>
        </pc:spChg>
      </pc:sldChg>
      <pc:sldChg chg="modSp mod">
        <pc:chgData name="Mark Smith" userId="fe443725-1528-45c0-888f-35d6c1cbf0a5" providerId="ADAL" clId="{1D9CC452-8AA5-4B94-A3B4-7C146DAE1C5C}" dt="2020-10-11T22:48:57.842" v="773" actId="20577"/>
        <pc:sldMkLst>
          <pc:docMk/>
          <pc:sldMk cId="4110103124" sldId="447"/>
        </pc:sldMkLst>
        <pc:spChg chg="mod">
          <ac:chgData name="Mark Smith" userId="fe443725-1528-45c0-888f-35d6c1cbf0a5" providerId="ADAL" clId="{1D9CC452-8AA5-4B94-A3B4-7C146DAE1C5C}" dt="2020-10-11T22:48:57.842" v="773" actId="20577"/>
          <ac:spMkLst>
            <pc:docMk/>
            <pc:sldMk cId="4110103124" sldId="447"/>
            <ac:spMk id="3" creationId="{0D637A68-0E9E-48D0-BD86-F8AED41732F2}"/>
          </ac:spMkLst>
        </pc:spChg>
      </pc:sldChg>
      <pc:sldChg chg="modSp mod">
        <pc:chgData name="Mark Smith" userId="fe443725-1528-45c0-888f-35d6c1cbf0a5" providerId="ADAL" clId="{1D9CC452-8AA5-4B94-A3B4-7C146DAE1C5C}" dt="2020-10-11T22:49:41.687" v="811" actId="20577"/>
        <pc:sldMkLst>
          <pc:docMk/>
          <pc:sldMk cId="2705781165" sldId="448"/>
        </pc:sldMkLst>
        <pc:spChg chg="mod">
          <ac:chgData name="Mark Smith" userId="fe443725-1528-45c0-888f-35d6c1cbf0a5" providerId="ADAL" clId="{1D9CC452-8AA5-4B94-A3B4-7C146DAE1C5C}" dt="2020-10-11T22:49:41.687" v="811" actId="20577"/>
          <ac:spMkLst>
            <pc:docMk/>
            <pc:sldMk cId="2705781165" sldId="448"/>
            <ac:spMk id="3" creationId="{CD453B4B-7AF9-4F1F-ACB2-519F5B6988EC}"/>
          </ac:spMkLst>
        </pc:spChg>
      </pc:sldChg>
      <pc:sldChg chg="modSp mod">
        <pc:chgData name="Mark Smith" userId="fe443725-1528-45c0-888f-35d6c1cbf0a5" providerId="ADAL" clId="{1D9CC452-8AA5-4B94-A3B4-7C146DAE1C5C}" dt="2020-10-11T22:50:21.081" v="841" actId="20577"/>
        <pc:sldMkLst>
          <pc:docMk/>
          <pc:sldMk cId="3250535881" sldId="449"/>
        </pc:sldMkLst>
        <pc:spChg chg="mod">
          <ac:chgData name="Mark Smith" userId="fe443725-1528-45c0-888f-35d6c1cbf0a5" providerId="ADAL" clId="{1D9CC452-8AA5-4B94-A3B4-7C146DAE1C5C}" dt="2020-10-11T22:50:21.081" v="841" actId="20577"/>
          <ac:spMkLst>
            <pc:docMk/>
            <pc:sldMk cId="3250535881" sldId="449"/>
            <ac:spMk id="3" creationId="{2B216625-274D-4575-8E31-0AE15B088176}"/>
          </ac:spMkLst>
        </pc:spChg>
      </pc:sldChg>
      <pc:sldChg chg="modSp mod">
        <pc:chgData name="Mark Smith" userId="fe443725-1528-45c0-888f-35d6c1cbf0a5" providerId="ADAL" clId="{1D9CC452-8AA5-4B94-A3B4-7C146DAE1C5C}" dt="2020-10-08T21:50:39.405" v="558" actId="20577"/>
        <pc:sldMkLst>
          <pc:docMk/>
          <pc:sldMk cId="2114720317" sldId="454"/>
        </pc:sldMkLst>
        <pc:spChg chg="mod">
          <ac:chgData name="Mark Smith" userId="fe443725-1528-45c0-888f-35d6c1cbf0a5" providerId="ADAL" clId="{1D9CC452-8AA5-4B94-A3B4-7C146DAE1C5C}" dt="2020-10-08T21:50:39.405" v="558" actId="20577"/>
          <ac:spMkLst>
            <pc:docMk/>
            <pc:sldMk cId="2114720317" sldId="454"/>
            <ac:spMk id="3" creationId="{FFE4BF7D-8234-4D2A-AE25-30C5E0D8F724}"/>
          </ac:spMkLst>
        </pc:spChg>
      </pc:sldChg>
      <pc:sldChg chg="modSp mod">
        <pc:chgData name="Mark Smith" userId="fe443725-1528-45c0-888f-35d6c1cbf0a5" providerId="ADAL" clId="{1D9CC452-8AA5-4B94-A3B4-7C146DAE1C5C}" dt="2020-10-08T21:54:49.918" v="721" actId="20577"/>
        <pc:sldMkLst>
          <pc:docMk/>
          <pc:sldMk cId="3302741280" sldId="464"/>
        </pc:sldMkLst>
        <pc:spChg chg="mod">
          <ac:chgData name="Mark Smith" userId="fe443725-1528-45c0-888f-35d6c1cbf0a5" providerId="ADAL" clId="{1D9CC452-8AA5-4B94-A3B4-7C146DAE1C5C}" dt="2020-10-08T21:54:49.918" v="721" actId="20577"/>
          <ac:spMkLst>
            <pc:docMk/>
            <pc:sldMk cId="3302741280" sldId="464"/>
            <ac:spMk id="3" creationId="{500FEF04-4F19-41AD-9E08-01B008C817AE}"/>
          </ac:spMkLst>
        </pc:spChg>
      </pc:sldChg>
      <pc:sldChg chg="modSp mod">
        <pc:chgData name="Mark Smith" userId="fe443725-1528-45c0-888f-35d6c1cbf0a5" providerId="ADAL" clId="{1D9CC452-8AA5-4B94-A3B4-7C146DAE1C5C}" dt="2020-10-08T21:24:08.833" v="80" actId="20577"/>
        <pc:sldMkLst>
          <pc:docMk/>
          <pc:sldMk cId="432965611" sldId="468"/>
        </pc:sldMkLst>
        <pc:spChg chg="mod">
          <ac:chgData name="Mark Smith" userId="fe443725-1528-45c0-888f-35d6c1cbf0a5" providerId="ADAL" clId="{1D9CC452-8AA5-4B94-A3B4-7C146DAE1C5C}" dt="2020-10-08T21:24:08.833" v="80" actId="20577"/>
          <ac:spMkLst>
            <pc:docMk/>
            <pc:sldMk cId="432965611" sldId="468"/>
            <ac:spMk id="3" creationId="{FD492123-8DCE-4443-B4DA-124D4ED193FF}"/>
          </ac:spMkLst>
        </pc:spChg>
      </pc:sldChg>
      <pc:sldChg chg="modSp new mod">
        <pc:chgData name="Mark Smith" userId="fe443725-1528-45c0-888f-35d6c1cbf0a5" providerId="ADAL" clId="{1D9CC452-8AA5-4B94-A3B4-7C146DAE1C5C}" dt="2020-10-08T21:48:03.414" v="507" actId="20577"/>
        <pc:sldMkLst>
          <pc:docMk/>
          <pc:sldMk cId="1914677458" sldId="469"/>
        </pc:sldMkLst>
        <pc:spChg chg="mod">
          <ac:chgData name="Mark Smith" userId="fe443725-1528-45c0-888f-35d6c1cbf0a5" providerId="ADAL" clId="{1D9CC452-8AA5-4B94-A3B4-7C146DAE1C5C}" dt="2020-10-08T21:47:46.920" v="473" actId="20577"/>
          <ac:spMkLst>
            <pc:docMk/>
            <pc:sldMk cId="1914677458" sldId="469"/>
            <ac:spMk id="2" creationId="{7D22B2AF-0F9E-42B3-A921-6D42178B2E2B}"/>
          </ac:spMkLst>
        </pc:spChg>
        <pc:spChg chg="mod">
          <ac:chgData name="Mark Smith" userId="fe443725-1528-45c0-888f-35d6c1cbf0a5" providerId="ADAL" clId="{1D9CC452-8AA5-4B94-A3B4-7C146DAE1C5C}" dt="2020-10-08T21:48:03.414" v="507" actId="20577"/>
          <ac:spMkLst>
            <pc:docMk/>
            <pc:sldMk cId="1914677458" sldId="469"/>
            <ac:spMk id="3" creationId="{0B536356-AD9F-4FB2-853C-FF541EFAB037}"/>
          </ac:spMkLst>
        </pc:spChg>
      </pc:sldChg>
      <pc:sldChg chg="modSp new mod">
        <pc:chgData name="Mark Smith" userId="fe443725-1528-45c0-888f-35d6c1cbf0a5" providerId="ADAL" clId="{1D9CC452-8AA5-4B94-A3B4-7C146DAE1C5C}" dt="2020-10-08T21:51:54.265" v="624" actId="20577"/>
        <pc:sldMkLst>
          <pc:docMk/>
          <pc:sldMk cId="1471528648" sldId="470"/>
        </pc:sldMkLst>
        <pc:spChg chg="mod">
          <ac:chgData name="Mark Smith" userId="fe443725-1528-45c0-888f-35d6c1cbf0a5" providerId="ADAL" clId="{1D9CC452-8AA5-4B94-A3B4-7C146DAE1C5C}" dt="2020-10-08T21:51:21.047" v="574" actId="20577"/>
          <ac:spMkLst>
            <pc:docMk/>
            <pc:sldMk cId="1471528648" sldId="470"/>
            <ac:spMk id="2" creationId="{76F85697-C706-4629-92B9-82264ECC6D54}"/>
          </ac:spMkLst>
        </pc:spChg>
        <pc:spChg chg="mod">
          <ac:chgData name="Mark Smith" userId="fe443725-1528-45c0-888f-35d6c1cbf0a5" providerId="ADAL" clId="{1D9CC452-8AA5-4B94-A3B4-7C146DAE1C5C}" dt="2020-10-08T21:51:54.265" v="624" actId="20577"/>
          <ac:spMkLst>
            <pc:docMk/>
            <pc:sldMk cId="1471528648" sldId="470"/>
            <ac:spMk id="3" creationId="{107C4523-9D42-42B5-B59E-5C4EAF8B717C}"/>
          </ac:spMkLst>
        </pc:spChg>
      </pc:sldChg>
      <pc:sldChg chg="modSp new mod">
        <pc:chgData name="Mark Smith" userId="fe443725-1528-45c0-888f-35d6c1cbf0a5" providerId="ADAL" clId="{1D9CC452-8AA5-4B94-A3B4-7C146DAE1C5C}" dt="2020-10-08T21:53:58.681" v="697" actId="20577"/>
        <pc:sldMkLst>
          <pc:docMk/>
          <pc:sldMk cId="3234238708" sldId="471"/>
        </pc:sldMkLst>
        <pc:spChg chg="mod">
          <ac:chgData name="Mark Smith" userId="fe443725-1528-45c0-888f-35d6c1cbf0a5" providerId="ADAL" clId="{1D9CC452-8AA5-4B94-A3B4-7C146DAE1C5C}" dt="2020-10-08T21:53:02.092" v="639" actId="20577"/>
          <ac:spMkLst>
            <pc:docMk/>
            <pc:sldMk cId="3234238708" sldId="471"/>
            <ac:spMk id="2" creationId="{5C94009E-CEB1-4330-BDE0-DAA0D51555CC}"/>
          </ac:spMkLst>
        </pc:spChg>
        <pc:spChg chg="mod">
          <ac:chgData name="Mark Smith" userId="fe443725-1528-45c0-888f-35d6c1cbf0a5" providerId="ADAL" clId="{1D9CC452-8AA5-4B94-A3B4-7C146DAE1C5C}" dt="2020-10-08T21:53:58.681" v="697" actId="20577"/>
          <ac:spMkLst>
            <pc:docMk/>
            <pc:sldMk cId="3234238708" sldId="471"/>
            <ac:spMk id="3" creationId="{F24EAA2D-8151-4714-BE5D-8A828FB6B212}"/>
          </ac:spMkLst>
        </pc:spChg>
      </pc:sldChg>
    </pc:docChg>
  </pc:docChgLst>
  <pc:docChgLst>
    <pc:chgData name="Fiona Dempster" userId="0394780d-a2fe-47ed-ba42-33f682fce1f4" providerId="ADAL" clId="{9E356948-365E-4B69-9EF5-62E03E988543}"/>
    <pc:docChg chg="undo custSel addSld delSld modSld sldOrd">
      <pc:chgData name="Fiona Dempster" userId="0394780d-a2fe-47ed-ba42-33f682fce1f4" providerId="ADAL" clId="{9E356948-365E-4B69-9EF5-62E03E988543}" dt="2020-11-05T00:25:48.639" v="201" actId="47"/>
      <pc:docMkLst>
        <pc:docMk/>
      </pc:docMkLst>
      <pc:sldChg chg="addSp delSp modSp del mod">
        <pc:chgData name="Fiona Dempster" userId="0394780d-a2fe-47ed-ba42-33f682fce1f4" providerId="ADAL" clId="{9E356948-365E-4B69-9EF5-62E03E988543}" dt="2020-10-08T22:36:34.224" v="105" actId="2696"/>
        <pc:sldMkLst>
          <pc:docMk/>
          <pc:sldMk cId="3690072049" sldId="258"/>
        </pc:sldMkLst>
        <pc:spChg chg="add mod">
          <ac:chgData name="Fiona Dempster" userId="0394780d-a2fe-47ed-ba42-33f682fce1f4" providerId="ADAL" clId="{9E356948-365E-4B69-9EF5-62E03E988543}" dt="2020-10-08T22:36:25.312" v="103" actId="21"/>
          <ac:spMkLst>
            <pc:docMk/>
            <pc:sldMk cId="3690072049" sldId="258"/>
            <ac:spMk id="4" creationId="{E798EF96-7993-40F3-8C12-58354328737E}"/>
          </ac:spMkLst>
        </pc:spChg>
        <pc:spChg chg="del">
          <ac:chgData name="Fiona Dempster" userId="0394780d-a2fe-47ed-ba42-33f682fce1f4" providerId="ADAL" clId="{9E356948-365E-4B69-9EF5-62E03E988543}" dt="2020-10-08T22:36:25.312" v="103" actId="21"/>
          <ac:spMkLst>
            <pc:docMk/>
            <pc:sldMk cId="3690072049" sldId="258"/>
            <ac:spMk id="11" creationId="{D1008C0A-92AB-8345-8085-FBE8EA72A660}"/>
          </ac:spMkLst>
        </pc:spChg>
      </pc:sldChg>
      <pc:sldChg chg="delSp del mod">
        <pc:chgData name="Fiona Dempster" userId="0394780d-a2fe-47ed-ba42-33f682fce1f4" providerId="ADAL" clId="{9E356948-365E-4B69-9EF5-62E03E988543}" dt="2020-11-05T00:25:20.299" v="152" actId="47"/>
        <pc:sldMkLst>
          <pc:docMk/>
          <pc:sldMk cId="149001279" sldId="260"/>
        </pc:sldMkLst>
        <pc:spChg chg="del">
          <ac:chgData name="Fiona Dempster" userId="0394780d-a2fe-47ed-ba42-33f682fce1f4" providerId="ADAL" clId="{9E356948-365E-4B69-9EF5-62E03E988543}" dt="2020-10-08T22:45:35.204" v="107" actId="478"/>
          <ac:spMkLst>
            <pc:docMk/>
            <pc:sldMk cId="149001279" sldId="260"/>
            <ac:spMk id="9" creationId="{5E3FD920-F0A5-8A45-88B4-3966F77E68B4}"/>
          </ac:spMkLst>
        </pc:spChg>
      </pc:sldChg>
      <pc:sldChg chg="del">
        <pc:chgData name="Fiona Dempster" userId="0394780d-a2fe-47ed-ba42-33f682fce1f4" providerId="ADAL" clId="{9E356948-365E-4B69-9EF5-62E03E988543}" dt="2020-11-05T00:25:20.299" v="152" actId="47"/>
        <pc:sldMkLst>
          <pc:docMk/>
          <pc:sldMk cId="2462061287" sldId="332"/>
        </pc:sldMkLst>
      </pc:sldChg>
      <pc:sldChg chg="del">
        <pc:chgData name="Fiona Dempster" userId="0394780d-a2fe-47ed-ba42-33f682fce1f4" providerId="ADAL" clId="{9E356948-365E-4B69-9EF5-62E03E988543}" dt="2020-11-05T00:25:20.299" v="152" actId="47"/>
        <pc:sldMkLst>
          <pc:docMk/>
          <pc:sldMk cId="895538653" sldId="333"/>
        </pc:sldMkLst>
      </pc:sldChg>
      <pc:sldChg chg="del">
        <pc:chgData name="Fiona Dempster" userId="0394780d-a2fe-47ed-ba42-33f682fce1f4" providerId="ADAL" clId="{9E356948-365E-4B69-9EF5-62E03E988543}" dt="2020-11-05T00:25:47.207" v="199" actId="47"/>
        <pc:sldMkLst>
          <pc:docMk/>
          <pc:sldMk cId="1212123037" sldId="339"/>
        </pc:sldMkLst>
      </pc:sldChg>
      <pc:sldChg chg="addSp modSp mod modAnim">
        <pc:chgData name="Fiona Dempster" userId="0394780d-a2fe-47ed-ba42-33f682fce1f4" providerId="ADAL" clId="{9E356948-365E-4B69-9EF5-62E03E988543}" dt="2020-10-08T22:26:58.606" v="48"/>
        <pc:sldMkLst>
          <pc:docMk/>
          <pc:sldMk cId="548579086" sldId="351"/>
        </pc:sldMkLst>
        <pc:spChg chg="mod">
          <ac:chgData name="Fiona Dempster" userId="0394780d-a2fe-47ed-ba42-33f682fce1f4" providerId="ADAL" clId="{9E356948-365E-4B69-9EF5-62E03E988543}" dt="2020-10-08T22:24:12.075" v="32" actId="14100"/>
          <ac:spMkLst>
            <pc:docMk/>
            <pc:sldMk cId="548579086" sldId="351"/>
            <ac:spMk id="3" creationId="{7C90DEFF-80D7-40C2-8B63-66907EC146E6}"/>
          </ac:spMkLst>
        </pc:spChg>
        <pc:spChg chg="add mod">
          <ac:chgData name="Fiona Dempster" userId="0394780d-a2fe-47ed-ba42-33f682fce1f4" providerId="ADAL" clId="{9E356948-365E-4B69-9EF5-62E03E988543}" dt="2020-10-08T22:24:30.339" v="35" actId="108"/>
          <ac:spMkLst>
            <pc:docMk/>
            <pc:sldMk cId="548579086" sldId="351"/>
            <ac:spMk id="4" creationId="{F6F255A6-3110-4D9B-8A22-23B580E3C686}"/>
          </ac:spMkLst>
        </pc:spChg>
      </pc:sldChg>
      <pc:sldChg chg="del">
        <pc:chgData name="Fiona Dempster" userId="0394780d-a2fe-47ed-ba42-33f682fce1f4" providerId="ADAL" clId="{9E356948-365E-4B69-9EF5-62E03E988543}" dt="2020-11-05T00:25:47.013" v="198" actId="47"/>
        <pc:sldMkLst>
          <pc:docMk/>
          <pc:sldMk cId="356500218" sldId="352"/>
        </pc:sldMkLst>
      </pc:sldChg>
      <pc:sldChg chg="del">
        <pc:chgData name="Fiona Dempster" userId="0394780d-a2fe-47ed-ba42-33f682fce1f4" providerId="ADAL" clId="{9E356948-365E-4B69-9EF5-62E03E988543}" dt="2020-11-05T00:25:46.765" v="197" actId="47"/>
        <pc:sldMkLst>
          <pc:docMk/>
          <pc:sldMk cId="1057228633" sldId="353"/>
        </pc:sldMkLst>
      </pc:sldChg>
      <pc:sldChg chg="del">
        <pc:chgData name="Fiona Dempster" userId="0394780d-a2fe-47ed-ba42-33f682fce1f4" providerId="ADAL" clId="{9E356948-365E-4B69-9EF5-62E03E988543}" dt="2020-11-05T00:25:20.299" v="152" actId="47"/>
        <pc:sldMkLst>
          <pc:docMk/>
          <pc:sldMk cId="1221536484" sldId="356"/>
        </pc:sldMkLst>
      </pc:sldChg>
      <pc:sldChg chg="del">
        <pc:chgData name="Fiona Dempster" userId="0394780d-a2fe-47ed-ba42-33f682fce1f4" providerId="ADAL" clId="{9E356948-365E-4B69-9EF5-62E03E988543}" dt="2020-11-05T00:25:20.299" v="152" actId="47"/>
        <pc:sldMkLst>
          <pc:docMk/>
          <pc:sldMk cId="7194140" sldId="357"/>
        </pc:sldMkLst>
      </pc:sldChg>
      <pc:sldChg chg="del">
        <pc:chgData name="Fiona Dempster" userId="0394780d-a2fe-47ed-ba42-33f682fce1f4" providerId="ADAL" clId="{9E356948-365E-4B69-9EF5-62E03E988543}" dt="2020-11-05T00:25:20.299" v="152" actId="47"/>
        <pc:sldMkLst>
          <pc:docMk/>
          <pc:sldMk cId="1250815918" sldId="359"/>
        </pc:sldMkLst>
      </pc:sldChg>
      <pc:sldChg chg="del">
        <pc:chgData name="Fiona Dempster" userId="0394780d-a2fe-47ed-ba42-33f682fce1f4" providerId="ADAL" clId="{9E356948-365E-4B69-9EF5-62E03E988543}" dt="2020-11-05T00:25:46.384" v="195" actId="47"/>
        <pc:sldMkLst>
          <pc:docMk/>
          <pc:sldMk cId="3517765330" sldId="361"/>
        </pc:sldMkLst>
      </pc:sldChg>
      <pc:sldChg chg="del">
        <pc:chgData name="Fiona Dempster" userId="0394780d-a2fe-47ed-ba42-33f682fce1f4" providerId="ADAL" clId="{9E356948-365E-4B69-9EF5-62E03E988543}" dt="2020-11-05T00:25:46.211" v="194" actId="47"/>
        <pc:sldMkLst>
          <pc:docMk/>
          <pc:sldMk cId="1908214750" sldId="362"/>
        </pc:sldMkLst>
      </pc:sldChg>
      <pc:sldChg chg="del">
        <pc:chgData name="Fiona Dempster" userId="0394780d-a2fe-47ed-ba42-33f682fce1f4" providerId="ADAL" clId="{9E356948-365E-4B69-9EF5-62E03E988543}" dt="2020-11-05T00:25:46.027" v="193" actId="47"/>
        <pc:sldMkLst>
          <pc:docMk/>
          <pc:sldMk cId="3232093975" sldId="363"/>
        </pc:sldMkLst>
      </pc:sldChg>
      <pc:sldChg chg="del">
        <pc:chgData name="Fiona Dempster" userId="0394780d-a2fe-47ed-ba42-33f682fce1f4" providerId="ADAL" clId="{9E356948-365E-4B69-9EF5-62E03E988543}" dt="2020-11-05T00:25:45.821" v="192" actId="47"/>
        <pc:sldMkLst>
          <pc:docMk/>
          <pc:sldMk cId="1036967464" sldId="364"/>
        </pc:sldMkLst>
      </pc:sldChg>
      <pc:sldChg chg="del">
        <pc:chgData name="Fiona Dempster" userId="0394780d-a2fe-47ed-ba42-33f682fce1f4" providerId="ADAL" clId="{9E356948-365E-4B69-9EF5-62E03E988543}" dt="2020-11-05T00:25:45.630" v="191" actId="47"/>
        <pc:sldMkLst>
          <pc:docMk/>
          <pc:sldMk cId="1540640818" sldId="365"/>
        </pc:sldMkLst>
      </pc:sldChg>
      <pc:sldChg chg="del">
        <pc:chgData name="Fiona Dempster" userId="0394780d-a2fe-47ed-ba42-33f682fce1f4" providerId="ADAL" clId="{9E356948-365E-4B69-9EF5-62E03E988543}" dt="2020-11-05T00:25:45.454" v="190" actId="47"/>
        <pc:sldMkLst>
          <pc:docMk/>
          <pc:sldMk cId="2382369307" sldId="366"/>
        </pc:sldMkLst>
      </pc:sldChg>
      <pc:sldChg chg="del">
        <pc:chgData name="Fiona Dempster" userId="0394780d-a2fe-47ed-ba42-33f682fce1f4" providerId="ADAL" clId="{9E356948-365E-4B69-9EF5-62E03E988543}" dt="2020-11-05T00:25:45.262" v="189" actId="47"/>
        <pc:sldMkLst>
          <pc:docMk/>
          <pc:sldMk cId="2049258208" sldId="373"/>
        </pc:sldMkLst>
      </pc:sldChg>
      <pc:sldChg chg="modSp del mod">
        <pc:chgData name="Fiona Dempster" userId="0394780d-a2fe-47ed-ba42-33f682fce1f4" providerId="ADAL" clId="{9E356948-365E-4B69-9EF5-62E03E988543}" dt="2020-11-05T00:25:45.041" v="188" actId="47"/>
        <pc:sldMkLst>
          <pc:docMk/>
          <pc:sldMk cId="1577427315" sldId="374"/>
        </pc:sldMkLst>
        <pc:picChg chg="mod">
          <ac:chgData name="Fiona Dempster" userId="0394780d-a2fe-47ed-ba42-33f682fce1f4" providerId="ADAL" clId="{9E356948-365E-4B69-9EF5-62E03E988543}" dt="2020-10-08T22:50:43.514" v="109" actId="1076"/>
          <ac:picMkLst>
            <pc:docMk/>
            <pc:sldMk cId="1577427315" sldId="374"/>
            <ac:picMk id="3" creationId="{4F312532-449F-450F-ACBB-260B23688E0F}"/>
          </ac:picMkLst>
        </pc:picChg>
      </pc:sldChg>
      <pc:sldChg chg="del">
        <pc:chgData name="Fiona Dempster" userId="0394780d-a2fe-47ed-ba42-33f682fce1f4" providerId="ADAL" clId="{9E356948-365E-4B69-9EF5-62E03E988543}" dt="2020-11-05T00:25:44.824" v="187" actId="47"/>
        <pc:sldMkLst>
          <pc:docMk/>
          <pc:sldMk cId="2300448240" sldId="375"/>
        </pc:sldMkLst>
      </pc:sldChg>
      <pc:sldChg chg="del">
        <pc:chgData name="Fiona Dempster" userId="0394780d-a2fe-47ed-ba42-33f682fce1f4" providerId="ADAL" clId="{9E356948-365E-4B69-9EF5-62E03E988543}" dt="2020-11-05T00:25:44.635" v="186" actId="47"/>
        <pc:sldMkLst>
          <pc:docMk/>
          <pc:sldMk cId="4252203921" sldId="376"/>
        </pc:sldMkLst>
      </pc:sldChg>
      <pc:sldChg chg="del">
        <pc:chgData name="Fiona Dempster" userId="0394780d-a2fe-47ed-ba42-33f682fce1f4" providerId="ADAL" clId="{9E356948-365E-4B69-9EF5-62E03E988543}" dt="2020-11-05T00:25:44.426" v="185" actId="47"/>
        <pc:sldMkLst>
          <pc:docMk/>
          <pc:sldMk cId="581776503" sldId="377"/>
        </pc:sldMkLst>
      </pc:sldChg>
      <pc:sldChg chg="del">
        <pc:chgData name="Fiona Dempster" userId="0394780d-a2fe-47ed-ba42-33f682fce1f4" providerId="ADAL" clId="{9E356948-365E-4B69-9EF5-62E03E988543}" dt="2020-11-05T00:25:43.656" v="181" actId="47"/>
        <pc:sldMkLst>
          <pc:docMk/>
          <pc:sldMk cId="1769263329" sldId="405"/>
        </pc:sldMkLst>
      </pc:sldChg>
      <pc:sldChg chg="del">
        <pc:chgData name="Fiona Dempster" userId="0394780d-a2fe-47ed-ba42-33f682fce1f4" providerId="ADAL" clId="{9E356948-365E-4B69-9EF5-62E03E988543}" dt="2020-11-05T00:25:43.466" v="180" actId="47"/>
        <pc:sldMkLst>
          <pc:docMk/>
          <pc:sldMk cId="2324648005" sldId="406"/>
        </pc:sldMkLst>
      </pc:sldChg>
      <pc:sldChg chg="del modAnim">
        <pc:chgData name="Fiona Dempster" userId="0394780d-a2fe-47ed-ba42-33f682fce1f4" providerId="ADAL" clId="{9E356948-365E-4B69-9EF5-62E03E988543}" dt="2020-11-05T00:25:43.227" v="179" actId="47"/>
        <pc:sldMkLst>
          <pc:docMk/>
          <pc:sldMk cId="1094739221" sldId="407"/>
        </pc:sldMkLst>
      </pc:sldChg>
      <pc:sldChg chg="del">
        <pc:chgData name="Fiona Dempster" userId="0394780d-a2fe-47ed-ba42-33f682fce1f4" providerId="ADAL" clId="{9E356948-365E-4B69-9EF5-62E03E988543}" dt="2020-11-05T00:25:43.022" v="178" actId="47"/>
        <pc:sldMkLst>
          <pc:docMk/>
          <pc:sldMk cId="4127672123" sldId="408"/>
        </pc:sldMkLst>
      </pc:sldChg>
      <pc:sldChg chg="del modAnim">
        <pc:chgData name="Fiona Dempster" userId="0394780d-a2fe-47ed-ba42-33f682fce1f4" providerId="ADAL" clId="{9E356948-365E-4B69-9EF5-62E03E988543}" dt="2020-11-05T00:25:42.812" v="177" actId="47"/>
        <pc:sldMkLst>
          <pc:docMk/>
          <pc:sldMk cId="1425721597" sldId="409"/>
        </pc:sldMkLst>
      </pc:sldChg>
      <pc:sldChg chg="del">
        <pc:chgData name="Fiona Dempster" userId="0394780d-a2fe-47ed-ba42-33f682fce1f4" providerId="ADAL" clId="{9E356948-365E-4B69-9EF5-62E03E988543}" dt="2020-11-05T00:25:42.613" v="176" actId="47"/>
        <pc:sldMkLst>
          <pc:docMk/>
          <pc:sldMk cId="2745953979" sldId="410"/>
        </pc:sldMkLst>
      </pc:sldChg>
      <pc:sldChg chg="del modAnim">
        <pc:chgData name="Fiona Dempster" userId="0394780d-a2fe-47ed-ba42-33f682fce1f4" providerId="ADAL" clId="{9E356948-365E-4B69-9EF5-62E03E988543}" dt="2020-11-05T00:25:42.428" v="175" actId="47"/>
        <pc:sldMkLst>
          <pc:docMk/>
          <pc:sldMk cId="2646319001" sldId="411"/>
        </pc:sldMkLst>
      </pc:sldChg>
      <pc:sldChg chg="del">
        <pc:chgData name="Fiona Dempster" userId="0394780d-a2fe-47ed-ba42-33f682fce1f4" providerId="ADAL" clId="{9E356948-365E-4B69-9EF5-62E03E988543}" dt="2020-11-05T00:25:42.208" v="174" actId="47"/>
        <pc:sldMkLst>
          <pc:docMk/>
          <pc:sldMk cId="2933506662" sldId="412"/>
        </pc:sldMkLst>
      </pc:sldChg>
      <pc:sldChg chg="del modAnim">
        <pc:chgData name="Fiona Dempster" userId="0394780d-a2fe-47ed-ba42-33f682fce1f4" providerId="ADAL" clId="{9E356948-365E-4B69-9EF5-62E03E988543}" dt="2020-11-05T00:25:42.025" v="173" actId="47"/>
        <pc:sldMkLst>
          <pc:docMk/>
          <pc:sldMk cId="2787838769" sldId="413"/>
        </pc:sldMkLst>
      </pc:sldChg>
      <pc:sldChg chg="del">
        <pc:chgData name="Fiona Dempster" userId="0394780d-a2fe-47ed-ba42-33f682fce1f4" providerId="ADAL" clId="{9E356948-365E-4B69-9EF5-62E03E988543}" dt="2020-11-05T00:25:41.813" v="172" actId="47"/>
        <pc:sldMkLst>
          <pc:docMk/>
          <pc:sldMk cId="2998782100" sldId="414"/>
        </pc:sldMkLst>
      </pc:sldChg>
      <pc:sldChg chg="del modAnim">
        <pc:chgData name="Fiona Dempster" userId="0394780d-a2fe-47ed-ba42-33f682fce1f4" providerId="ADAL" clId="{9E356948-365E-4B69-9EF5-62E03E988543}" dt="2020-11-05T00:25:41.611" v="171" actId="47"/>
        <pc:sldMkLst>
          <pc:docMk/>
          <pc:sldMk cId="2425057979" sldId="415"/>
        </pc:sldMkLst>
      </pc:sldChg>
      <pc:sldChg chg="del">
        <pc:chgData name="Fiona Dempster" userId="0394780d-a2fe-47ed-ba42-33f682fce1f4" providerId="ADAL" clId="{9E356948-365E-4B69-9EF5-62E03E988543}" dt="2020-11-05T00:25:41.428" v="170" actId="47"/>
        <pc:sldMkLst>
          <pc:docMk/>
          <pc:sldMk cId="3065168652" sldId="416"/>
        </pc:sldMkLst>
      </pc:sldChg>
      <pc:sldChg chg="del">
        <pc:chgData name="Fiona Dempster" userId="0394780d-a2fe-47ed-ba42-33f682fce1f4" providerId="ADAL" clId="{9E356948-365E-4B69-9EF5-62E03E988543}" dt="2020-11-05T00:25:41.236" v="169" actId="47"/>
        <pc:sldMkLst>
          <pc:docMk/>
          <pc:sldMk cId="1372382745" sldId="417"/>
        </pc:sldMkLst>
      </pc:sldChg>
      <pc:sldChg chg="del modAnim">
        <pc:chgData name="Fiona Dempster" userId="0394780d-a2fe-47ed-ba42-33f682fce1f4" providerId="ADAL" clId="{9E356948-365E-4B69-9EF5-62E03E988543}" dt="2020-11-05T00:25:41.054" v="168" actId="47"/>
        <pc:sldMkLst>
          <pc:docMk/>
          <pc:sldMk cId="3661800483" sldId="418"/>
        </pc:sldMkLst>
      </pc:sldChg>
      <pc:sldChg chg="del">
        <pc:chgData name="Fiona Dempster" userId="0394780d-a2fe-47ed-ba42-33f682fce1f4" providerId="ADAL" clId="{9E356948-365E-4B69-9EF5-62E03E988543}" dt="2020-11-05T00:25:40.818" v="167" actId="47"/>
        <pc:sldMkLst>
          <pc:docMk/>
          <pc:sldMk cId="414874425" sldId="419"/>
        </pc:sldMkLst>
      </pc:sldChg>
      <pc:sldChg chg="del modAnim">
        <pc:chgData name="Fiona Dempster" userId="0394780d-a2fe-47ed-ba42-33f682fce1f4" providerId="ADAL" clId="{9E356948-365E-4B69-9EF5-62E03E988543}" dt="2020-11-05T00:25:40.608" v="166" actId="47"/>
        <pc:sldMkLst>
          <pc:docMk/>
          <pc:sldMk cId="3849716182" sldId="420"/>
        </pc:sldMkLst>
      </pc:sldChg>
      <pc:sldChg chg="del">
        <pc:chgData name="Fiona Dempster" userId="0394780d-a2fe-47ed-ba42-33f682fce1f4" providerId="ADAL" clId="{9E356948-365E-4B69-9EF5-62E03E988543}" dt="2020-11-05T00:25:40.393" v="165" actId="47"/>
        <pc:sldMkLst>
          <pc:docMk/>
          <pc:sldMk cId="2906779859" sldId="421"/>
        </pc:sldMkLst>
      </pc:sldChg>
      <pc:sldChg chg="del modAnim">
        <pc:chgData name="Fiona Dempster" userId="0394780d-a2fe-47ed-ba42-33f682fce1f4" providerId="ADAL" clId="{9E356948-365E-4B69-9EF5-62E03E988543}" dt="2020-11-05T00:25:40.187" v="164" actId="47"/>
        <pc:sldMkLst>
          <pc:docMk/>
          <pc:sldMk cId="1744680587" sldId="422"/>
        </pc:sldMkLst>
      </pc:sldChg>
      <pc:sldChg chg="del">
        <pc:chgData name="Fiona Dempster" userId="0394780d-a2fe-47ed-ba42-33f682fce1f4" providerId="ADAL" clId="{9E356948-365E-4B69-9EF5-62E03E988543}" dt="2020-11-05T00:25:39.975" v="163" actId="47"/>
        <pc:sldMkLst>
          <pc:docMk/>
          <pc:sldMk cId="214715898" sldId="423"/>
        </pc:sldMkLst>
      </pc:sldChg>
      <pc:sldChg chg="del modAnim">
        <pc:chgData name="Fiona Dempster" userId="0394780d-a2fe-47ed-ba42-33f682fce1f4" providerId="ADAL" clId="{9E356948-365E-4B69-9EF5-62E03E988543}" dt="2020-11-05T00:25:39.779" v="162" actId="47"/>
        <pc:sldMkLst>
          <pc:docMk/>
          <pc:sldMk cId="1039718772" sldId="424"/>
        </pc:sldMkLst>
      </pc:sldChg>
      <pc:sldChg chg="del">
        <pc:chgData name="Fiona Dempster" userId="0394780d-a2fe-47ed-ba42-33f682fce1f4" providerId="ADAL" clId="{9E356948-365E-4B69-9EF5-62E03E988543}" dt="2020-11-05T00:25:39.499" v="161" actId="47"/>
        <pc:sldMkLst>
          <pc:docMk/>
          <pc:sldMk cId="3892088241" sldId="425"/>
        </pc:sldMkLst>
      </pc:sldChg>
      <pc:sldChg chg="modSp del mod modAnim">
        <pc:chgData name="Fiona Dempster" userId="0394780d-a2fe-47ed-ba42-33f682fce1f4" providerId="ADAL" clId="{9E356948-365E-4B69-9EF5-62E03E988543}" dt="2020-11-05T00:25:39.242" v="160" actId="47"/>
        <pc:sldMkLst>
          <pc:docMk/>
          <pc:sldMk cId="2235194667" sldId="426"/>
        </pc:sldMkLst>
        <pc:spChg chg="mod">
          <ac:chgData name="Fiona Dempster" userId="0394780d-a2fe-47ed-ba42-33f682fce1f4" providerId="ADAL" clId="{9E356948-365E-4B69-9EF5-62E03E988543}" dt="2020-10-18T22:48:06.783" v="151" actId="14100"/>
          <ac:spMkLst>
            <pc:docMk/>
            <pc:sldMk cId="2235194667" sldId="426"/>
            <ac:spMk id="101378" creationId="{00000000-0000-0000-0000-000000000000}"/>
          </ac:spMkLst>
        </pc:spChg>
      </pc:sldChg>
      <pc:sldChg chg="del">
        <pc:chgData name="Fiona Dempster" userId="0394780d-a2fe-47ed-ba42-33f682fce1f4" providerId="ADAL" clId="{9E356948-365E-4B69-9EF5-62E03E988543}" dt="2020-11-05T00:25:38.949" v="159" actId="47"/>
        <pc:sldMkLst>
          <pc:docMk/>
          <pc:sldMk cId="1495776852" sldId="427"/>
        </pc:sldMkLst>
      </pc:sldChg>
      <pc:sldChg chg="del modAnim">
        <pc:chgData name="Fiona Dempster" userId="0394780d-a2fe-47ed-ba42-33f682fce1f4" providerId="ADAL" clId="{9E356948-365E-4B69-9EF5-62E03E988543}" dt="2020-11-05T00:25:38.706" v="158" actId="47"/>
        <pc:sldMkLst>
          <pc:docMk/>
          <pc:sldMk cId="2624442328" sldId="428"/>
        </pc:sldMkLst>
      </pc:sldChg>
      <pc:sldChg chg="del">
        <pc:chgData name="Fiona Dempster" userId="0394780d-a2fe-47ed-ba42-33f682fce1f4" providerId="ADAL" clId="{9E356948-365E-4B69-9EF5-62E03E988543}" dt="2020-11-05T00:25:38.263" v="157" actId="47"/>
        <pc:sldMkLst>
          <pc:docMk/>
          <pc:sldMk cId="1711811418" sldId="429"/>
        </pc:sldMkLst>
      </pc:sldChg>
      <pc:sldChg chg="del">
        <pc:chgData name="Fiona Dempster" userId="0394780d-a2fe-47ed-ba42-33f682fce1f4" providerId="ADAL" clId="{9E356948-365E-4B69-9EF5-62E03E988543}" dt="2020-11-05T00:25:37.144" v="155" actId="47"/>
        <pc:sldMkLst>
          <pc:docMk/>
          <pc:sldMk cId="743040223" sldId="430"/>
        </pc:sldMkLst>
      </pc:sldChg>
      <pc:sldChg chg="del">
        <pc:chgData name="Fiona Dempster" userId="0394780d-a2fe-47ed-ba42-33f682fce1f4" providerId="ADAL" clId="{9E356948-365E-4B69-9EF5-62E03E988543}" dt="2020-11-05T00:25:20.299" v="152" actId="47"/>
        <pc:sldMkLst>
          <pc:docMk/>
          <pc:sldMk cId="65741581" sldId="432"/>
        </pc:sldMkLst>
      </pc:sldChg>
      <pc:sldChg chg="del">
        <pc:chgData name="Fiona Dempster" userId="0394780d-a2fe-47ed-ba42-33f682fce1f4" providerId="ADAL" clId="{9E356948-365E-4B69-9EF5-62E03E988543}" dt="2020-11-05T00:25:20.299" v="152" actId="47"/>
        <pc:sldMkLst>
          <pc:docMk/>
          <pc:sldMk cId="978112888" sldId="433"/>
        </pc:sldMkLst>
      </pc:sldChg>
      <pc:sldChg chg="del">
        <pc:chgData name="Fiona Dempster" userId="0394780d-a2fe-47ed-ba42-33f682fce1f4" providerId="ADAL" clId="{9E356948-365E-4B69-9EF5-62E03E988543}" dt="2020-11-05T00:25:20.299" v="152" actId="47"/>
        <pc:sldMkLst>
          <pc:docMk/>
          <pc:sldMk cId="127982740" sldId="436"/>
        </pc:sldMkLst>
      </pc:sldChg>
      <pc:sldChg chg="del">
        <pc:chgData name="Fiona Dempster" userId="0394780d-a2fe-47ed-ba42-33f682fce1f4" providerId="ADAL" clId="{9E356948-365E-4B69-9EF5-62E03E988543}" dt="2020-11-05T00:25:20.299" v="152" actId="47"/>
        <pc:sldMkLst>
          <pc:docMk/>
          <pc:sldMk cId="3384754981" sldId="438"/>
        </pc:sldMkLst>
      </pc:sldChg>
      <pc:sldChg chg="del">
        <pc:chgData name="Fiona Dempster" userId="0394780d-a2fe-47ed-ba42-33f682fce1f4" providerId="ADAL" clId="{9E356948-365E-4B69-9EF5-62E03E988543}" dt="2020-11-05T00:25:20.299" v="152" actId="47"/>
        <pc:sldMkLst>
          <pc:docMk/>
          <pc:sldMk cId="3593973177" sldId="439"/>
        </pc:sldMkLst>
      </pc:sldChg>
      <pc:sldChg chg="modSp del mod">
        <pc:chgData name="Fiona Dempster" userId="0394780d-a2fe-47ed-ba42-33f682fce1f4" providerId="ADAL" clId="{9E356948-365E-4B69-9EF5-62E03E988543}" dt="2020-11-05T00:25:20.299" v="152" actId="47"/>
        <pc:sldMkLst>
          <pc:docMk/>
          <pc:sldMk cId="637672528" sldId="440"/>
        </pc:sldMkLst>
        <pc:spChg chg="mod">
          <ac:chgData name="Fiona Dempster" userId="0394780d-a2fe-47ed-ba42-33f682fce1f4" providerId="ADAL" clId="{9E356948-365E-4B69-9EF5-62E03E988543}" dt="2020-10-08T22:47:38.328" v="108" actId="1076"/>
          <ac:spMkLst>
            <pc:docMk/>
            <pc:sldMk cId="637672528" sldId="440"/>
            <ac:spMk id="2" creationId="{00000000-0000-0000-0000-000000000000}"/>
          </ac:spMkLst>
        </pc:spChg>
      </pc:sldChg>
      <pc:sldChg chg="del">
        <pc:chgData name="Fiona Dempster" userId="0394780d-a2fe-47ed-ba42-33f682fce1f4" providerId="ADAL" clId="{9E356948-365E-4B69-9EF5-62E03E988543}" dt="2020-11-05T00:25:20.299" v="152" actId="47"/>
        <pc:sldMkLst>
          <pc:docMk/>
          <pc:sldMk cId="2709952880" sldId="441"/>
        </pc:sldMkLst>
      </pc:sldChg>
      <pc:sldChg chg="addSp delSp modSp mod modAnim">
        <pc:chgData name="Fiona Dempster" userId="0394780d-a2fe-47ed-ba42-33f682fce1f4" providerId="ADAL" clId="{9E356948-365E-4B69-9EF5-62E03E988543}" dt="2020-10-08T21:36:05.817" v="16" actId="1076"/>
        <pc:sldMkLst>
          <pc:docMk/>
          <pc:sldMk cId="1655342494" sldId="444"/>
        </pc:sldMkLst>
        <pc:spChg chg="del mod">
          <ac:chgData name="Fiona Dempster" userId="0394780d-a2fe-47ed-ba42-33f682fce1f4" providerId="ADAL" clId="{9E356948-365E-4B69-9EF5-62E03E988543}" dt="2020-10-08T21:35:56.059" v="13" actId="478"/>
          <ac:spMkLst>
            <pc:docMk/>
            <pc:sldMk cId="1655342494" sldId="444"/>
            <ac:spMk id="2" creationId="{520F5418-5571-47A9-AA26-4CF08A474A58}"/>
          </ac:spMkLst>
        </pc:spChg>
        <pc:spChg chg="del mod">
          <ac:chgData name="Fiona Dempster" userId="0394780d-a2fe-47ed-ba42-33f682fce1f4" providerId="ADAL" clId="{9E356948-365E-4B69-9EF5-62E03E988543}" dt="2020-10-08T21:30:33.210" v="1" actId="478"/>
          <ac:spMkLst>
            <pc:docMk/>
            <pc:sldMk cId="1655342494" sldId="444"/>
            <ac:spMk id="3" creationId="{184CE16B-E5F2-42D7-90B5-7353B138D5B1}"/>
          </ac:spMkLst>
        </pc:spChg>
        <pc:spChg chg="add del mod">
          <ac:chgData name="Fiona Dempster" userId="0394780d-a2fe-47ed-ba42-33f682fce1f4" providerId="ADAL" clId="{9E356948-365E-4B69-9EF5-62E03E988543}" dt="2020-10-08T21:35:58.264" v="14" actId="478"/>
          <ac:spMkLst>
            <pc:docMk/>
            <pc:sldMk cId="1655342494" sldId="444"/>
            <ac:spMk id="6" creationId="{96FF077B-D48B-4852-BB0B-AC706C22C0FA}"/>
          </ac:spMkLst>
        </pc:spChg>
        <pc:picChg chg="add mod">
          <ac:chgData name="Fiona Dempster" userId="0394780d-a2fe-47ed-ba42-33f682fce1f4" providerId="ADAL" clId="{9E356948-365E-4B69-9EF5-62E03E988543}" dt="2020-10-08T21:36:05.817" v="16" actId="1076"/>
          <ac:picMkLst>
            <pc:docMk/>
            <pc:sldMk cId="1655342494" sldId="444"/>
            <ac:picMk id="4" creationId="{A251D93F-7938-436D-8D67-444D74F6AE73}"/>
          </ac:picMkLst>
        </pc:picChg>
      </pc:sldChg>
      <pc:sldChg chg="addSp delSp modSp del mod">
        <pc:chgData name="Fiona Dempster" userId="0394780d-a2fe-47ed-ba42-33f682fce1f4" providerId="ADAL" clId="{9E356948-365E-4B69-9EF5-62E03E988543}" dt="2020-10-08T22:29:45.472" v="69" actId="2696"/>
        <pc:sldMkLst>
          <pc:docMk/>
          <pc:sldMk cId="1285390258" sldId="450"/>
        </pc:sldMkLst>
        <pc:spChg chg="add del mod">
          <ac:chgData name="Fiona Dempster" userId="0394780d-a2fe-47ed-ba42-33f682fce1f4" providerId="ADAL" clId="{9E356948-365E-4B69-9EF5-62E03E988543}" dt="2020-10-08T22:29:29.211" v="63" actId="21"/>
          <ac:spMkLst>
            <pc:docMk/>
            <pc:sldMk cId="1285390258" sldId="450"/>
            <ac:spMk id="4" creationId="{72A45FF7-12DE-40D3-A392-C501C1DACA5B}"/>
          </ac:spMkLst>
        </pc:spChg>
        <pc:spChg chg="add del mod">
          <ac:chgData name="Fiona Dempster" userId="0394780d-a2fe-47ed-ba42-33f682fce1f4" providerId="ADAL" clId="{9E356948-365E-4B69-9EF5-62E03E988543}" dt="2020-10-08T22:29:29.211" v="63" actId="21"/>
          <ac:spMkLst>
            <pc:docMk/>
            <pc:sldMk cId="1285390258" sldId="450"/>
            <ac:spMk id="5" creationId="{E5634FC5-62B6-4850-A738-26768B57D6D2}"/>
          </ac:spMkLst>
        </pc:spChg>
      </pc:sldChg>
      <pc:sldChg chg="modSp del mod">
        <pc:chgData name="Fiona Dempster" userId="0394780d-a2fe-47ed-ba42-33f682fce1f4" providerId="ADAL" clId="{9E356948-365E-4B69-9EF5-62E03E988543}" dt="2020-11-05T00:25:47.406" v="200" actId="47"/>
        <pc:sldMkLst>
          <pc:docMk/>
          <pc:sldMk cId="3432581468" sldId="453"/>
        </pc:sldMkLst>
        <pc:spChg chg="mod">
          <ac:chgData name="Fiona Dempster" userId="0394780d-a2fe-47ed-ba42-33f682fce1f4" providerId="ADAL" clId="{9E356948-365E-4B69-9EF5-62E03E988543}" dt="2020-10-08T22:30:10.103" v="71" actId="1076"/>
          <ac:spMkLst>
            <pc:docMk/>
            <pc:sldMk cId="3432581468" sldId="453"/>
            <ac:spMk id="2" creationId="{B6585266-C844-429D-B85C-A3B230192DFD}"/>
          </ac:spMkLst>
        </pc:spChg>
        <pc:spChg chg="mod">
          <ac:chgData name="Fiona Dempster" userId="0394780d-a2fe-47ed-ba42-33f682fce1f4" providerId="ADAL" clId="{9E356948-365E-4B69-9EF5-62E03E988543}" dt="2020-10-08T22:30:10.103" v="71" actId="1076"/>
          <ac:spMkLst>
            <pc:docMk/>
            <pc:sldMk cId="3432581468" sldId="453"/>
            <ac:spMk id="3" creationId="{C8E6E9FA-D6BE-44E2-9E9B-5160FB07BF7F}"/>
          </ac:spMkLst>
        </pc:spChg>
      </pc:sldChg>
      <pc:sldChg chg="modSp del mod">
        <pc:chgData name="Fiona Dempster" userId="0394780d-a2fe-47ed-ba42-33f682fce1f4" providerId="ADAL" clId="{9E356948-365E-4B69-9EF5-62E03E988543}" dt="2020-11-05T00:25:46.601" v="196" actId="47"/>
        <pc:sldMkLst>
          <pc:docMk/>
          <pc:sldMk cId="2114720317" sldId="454"/>
        </pc:sldMkLst>
        <pc:spChg chg="mod">
          <ac:chgData name="Fiona Dempster" userId="0394780d-a2fe-47ed-ba42-33f682fce1f4" providerId="ADAL" clId="{9E356948-365E-4B69-9EF5-62E03E988543}" dt="2020-10-18T21:10:20.779" v="112"/>
          <ac:spMkLst>
            <pc:docMk/>
            <pc:sldMk cId="2114720317" sldId="454"/>
            <ac:spMk id="3" creationId="{FFE4BF7D-8234-4D2A-AE25-30C5E0D8F724}"/>
          </ac:spMkLst>
        </pc:spChg>
      </pc:sldChg>
      <pc:sldChg chg="del">
        <pc:chgData name="Fiona Dempster" userId="0394780d-a2fe-47ed-ba42-33f682fce1f4" providerId="ADAL" clId="{9E356948-365E-4B69-9EF5-62E03E988543}" dt="2020-11-05T00:25:20.299" v="152" actId="47"/>
        <pc:sldMkLst>
          <pc:docMk/>
          <pc:sldMk cId="2225668139" sldId="455"/>
        </pc:sldMkLst>
      </pc:sldChg>
      <pc:sldChg chg="modSp del mod">
        <pc:chgData name="Fiona Dempster" userId="0394780d-a2fe-47ed-ba42-33f682fce1f4" providerId="ADAL" clId="{9E356948-365E-4B69-9EF5-62E03E988543}" dt="2020-10-08T22:28:30.064" v="59" actId="2696"/>
        <pc:sldMkLst>
          <pc:docMk/>
          <pc:sldMk cId="1876495945" sldId="456"/>
        </pc:sldMkLst>
        <pc:spChg chg="mod">
          <ac:chgData name="Fiona Dempster" userId="0394780d-a2fe-47ed-ba42-33f682fce1f4" providerId="ADAL" clId="{9E356948-365E-4B69-9EF5-62E03E988543}" dt="2020-10-08T22:28:16.542" v="54" actId="21"/>
          <ac:spMkLst>
            <pc:docMk/>
            <pc:sldMk cId="1876495945" sldId="456"/>
            <ac:spMk id="2" creationId="{AD31041F-8E10-4B2E-BD10-8A062A3182B0}"/>
          </ac:spMkLst>
        </pc:spChg>
      </pc:sldChg>
      <pc:sldChg chg="del">
        <pc:chgData name="Fiona Dempster" userId="0394780d-a2fe-47ed-ba42-33f682fce1f4" providerId="ADAL" clId="{9E356948-365E-4B69-9EF5-62E03E988543}" dt="2020-11-05T00:25:20.299" v="152" actId="47"/>
        <pc:sldMkLst>
          <pc:docMk/>
          <pc:sldMk cId="1665484548" sldId="457"/>
        </pc:sldMkLst>
      </pc:sldChg>
      <pc:sldChg chg="addSp delSp modSp del mod modAnim">
        <pc:chgData name="Fiona Dempster" userId="0394780d-a2fe-47ed-ba42-33f682fce1f4" providerId="ADAL" clId="{9E356948-365E-4B69-9EF5-62E03E988543}" dt="2020-11-05T00:25:44.016" v="183" actId="47"/>
        <pc:sldMkLst>
          <pc:docMk/>
          <pc:sldMk cId="118944536" sldId="458"/>
        </pc:sldMkLst>
        <pc:spChg chg="del">
          <ac:chgData name="Fiona Dempster" userId="0394780d-a2fe-47ed-ba42-33f682fce1f4" providerId="ADAL" clId="{9E356948-365E-4B69-9EF5-62E03E988543}" dt="2020-10-08T21:36:51.326" v="23" actId="478"/>
          <ac:spMkLst>
            <pc:docMk/>
            <pc:sldMk cId="118944536" sldId="458"/>
            <ac:spMk id="2" creationId="{A1451268-EC6B-4613-A988-5EBC3B26B0C9}"/>
          </ac:spMkLst>
        </pc:spChg>
        <pc:spChg chg="del">
          <ac:chgData name="Fiona Dempster" userId="0394780d-a2fe-47ed-ba42-33f682fce1f4" providerId="ADAL" clId="{9E356948-365E-4B69-9EF5-62E03E988543}" dt="2020-10-08T21:36:56.030" v="24" actId="478"/>
          <ac:spMkLst>
            <pc:docMk/>
            <pc:sldMk cId="118944536" sldId="458"/>
            <ac:spMk id="3" creationId="{A66A1441-DBF4-486A-95E0-DA782B0CCE83}"/>
          </ac:spMkLst>
        </pc:spChg>
        <pc:spChg chg="add del mod">
          <ac:chgData name="Fiona Dempster" userId="0394780d-a2fe-47ed-ba42-33f682fce1f4" providerId="ADAL" clId="{9E356948-365E-4B69-9EF5-62E03E988543}" dt="2020-10-08T21:36:57.628" v="25" actId="478"/>
          <ac:spMkLst>
            <pc:docMk/>
            <pc:sldMk cId="118944536" sldId="458"/>
            <ac:spMk id="5" creationId="{307DD25E-0452-497C-A1A2-4671C030F15D}"/>
          </ac:spMkLst>
        </pc:spChg>
        <pc:picChg chg="add mod">
          <ac:chgData name="Fiona Dempster" userId="0394780d-a2fe-47ed-ba42-33f682fce1f4" providerId="ADAL" clId="{9E356948-365E-4B69-9EF5-62E03E988543}" dt="2020-10-08T21:37:59.733" v="27" actId="14100"/>
          <ac:picMkLst>
            <pc:docMk/>
            <pc:sldMk cId="118944536" sldId="458"/>
            <ac:picMk id="6" creationId="{C00418B3-6A34-4D34-8C70-EDDB9D164B30}"/>
          </ac:picMkLst>
        </pc:picChg>
      </pc:sldChg>
      <pc:sldChg chg="del">
        <pc:chgData name="Fiona Dempster" userId="0394780d-a2fe-47ed-ba42-33f682fce1f4" providerId="ADAL" clId="{9E356948-365E-4B69-9EF5-62E03E988543}" dt="2020-11-05T00:25:20.299" v="152" actId="47"/>
        <pc:sldMkLst>
          <pc:docMk/>
          <pc:sldMk cId="270379678" sldId="459"/>
        </pc:sldMkLst>
      </pc:sldChg>
      <pc:sldChg chg="del">
        <pc:chgData name="Fiona Dempster" userId="0394780d-a2fe-47ed-ba42-33f682fce1f4" providerId="ADAL" clId="{9E356948-365E-4B69-9EF5-62E03E988543}" dt="2020-11-05T00:25:20.299" v="152" actId="47"/>
        <pc:sldMkLst>
          <pc:docMk/>
          <pc:sldMk cId="2111550429" sldId="460"/>
        </pc:sldMkLst>
      </pc:sldChg>
      <pc:sldChg chg="del">
        <pc:chgData name="Fiona Dempster" userId="0394780d-a2fe-47ed-ba42-33f682fce1f4" providerId="ADAL" clId="{9E356948-365E-4B69-9EF5-62E03E988543}" dt="2020-11-05T00:25:20.299" v="152" actId="47"/>
        <pc:sldMkLst>
          <pc:docMk/>
          <pc:sldMk cId="4010604095" sldId="461"/>
        </pc:sldMkLst>
      </pc:sldChg>
      <pc:sldChg chg="del">
        <pc:chgData name="Fiona Dempster" userId="0394780d-a2fe-47ed-ba42-33f682fce1f4" providerId="ADAL" clId="{9E356948-365E-4B69-9EF5-62E03E988543}" dt="2020-11-05T00:25:20.299" v="152" actId="47"/>
        <pc:sldMkLst>
          <pc:docMk/>
          <pc:sldMk cId="4008900432" sldId="462"/>
        </pc:sldMkLst>
      </pc:sldChg>
      <pc:sldChg chg="addSp delSp modSp del mod modAnim">
        <pc:chgData name="Fiona Dempster" userId="0394780d-a2fe-47ed-ba42-33f682fce1f4" providerId="ADAL" clId="{9E356948-365E-4B69-9EF5-62E03E988543}" dt="2020-11-05T00:25:20.299" v="152" actId="47"/>
        <pc:sldMkLst>
          <pc:docMk/>
          <pc:sldMk cId="1306084437" sldId="463"/>
        </pc:sldMkLst>
        <pc:spChg chg="del mod">
          <ac:chgData name="Fiona Dempster" userId="0394780d-a2fe-47ed-ba42-33f682fce1f4" providerId="ADAL" clId="{9E356948-365E-4B69-9EF5-62E03E988543}" dt="2020-10-08T21:36:22.905" v="17" actId="478"/>
          <ac:spMkLst>
            <pc:docMk/>
            <pc:sldMk cId="1306084437" sldId="463"/>
            <ac:spMk id="2" creationId="{80B6DB89-AEFE-40C7-A4F2-8DAAD01C0412}"/>
          </ac:spMkLst>
        </pc:spChg>
        <pc:spChg chg="del">
          <ac:chgData name="Fiona Dempster" userId="0394780d-a2fe-47ed-ba42-33f682fce1f4" providerId="ADAL" clId="{9E356948-365E-4B69-9EF5-62E03E988543}" dt="2020-10-08T21:33:27.891" v="6" actId="478"/>
          <ac:spMkLst>
            <pc:docMk/>
            <pc:sldMk cId="1306084437" sldId="463"/>
            <ac:spMk id="3" creationId="{C38210F0-BD6B-4E0C-8803-CAC57E88808A}"/>
          </ac:spMkLst>
        </pc:spChg>
        <pc:spChg chg="add del mod">
          <ac:chgData name="Fiona Dempster" userId="0394780d-a2fe-47ed-ba42-33f682fce1f4" providerId="ADAL" clId="{9E356948-365E-4B69-9EF5-62E03E988543}" dt="2020-10-08T21:33:29.903" v="7" actId="478"/>
          <ac:spMkLst>
            <pc:docMk/>
            <pc:sldMk cId="1306084437" sldId="463"/>
            <ac:spMk id="5" creationId="{F9F45FDA-FB7E-460D-88AA-A854BD025EF7}"/>
          </ac:spMkLst>
        </pc:spChg>
        <pc:spChg chg="add del mod">
          <ac:chgData name="Fiona Dempster" userId="0394780d-a2fe-47ed-ba42-33f682fce1f4" providerId="ADAL" clId="{9E356948-365E-4B69-9EF5-62E03E988543}" dt="2020-10-08T21:36:24.073" v="18" actId="478"/>
          <ac:spMkLst>
            <pc:docMk/>
            <pc:sldMk cId="1306084437" sldId="463"/>
            <ac:spMk id="8" creationId="{26882239-E222-41CF-B86F-37392BB6152D}"/>
          </ac:spMkLst>
        </pc:spChg>
        <pc:picChg chg="add mod">
          <ac:chgData name="Fiona Dempster" userId="0394780d-a2fe-47ed-ba42-33f682fce1f4" providerId="ADAL" clId="{9E356948-365E-4B69-9EF5-62E03E988543}" dt="2020-10-08T21:36:33.806" v="22" actId="1076"/>
          <ac:picMkLst>
            <pc:docMk/>
            <pc:sldMk cId="1306084437" sldId="463"/>
            <ac:picMk id="6" creationId="{A1D94FEA-09DD-420B-8A3D-A8A19F417F44}"/>
          </ac:picMkLst>
        </pc:picChg>
      </pc:sldChg>
      <pc:sldChg chg="del">
        <pc:chgData name="Fiona Dempster" userId="0394780d-a2fe-47ed-ba42-33f682fce1f4" providerId="ADAL" clId="{9E356948-365E-4B69-9EF5-62E03E988543}" dt="2020-11-05T00:25:20.299" v="152" actId="47"/>
        <pc:sldMkLst>
          <pc:docMk/>
          <pc:sldMk cId="3302741280" sldId="464"/>
        </pc:sldMkLst>
      </pc:sldChg>
      <pc:sldChg chg="del">
        <pc:chgData name="Fiona Dempster" userId="0394780d-a2fe-47ed-ba42-33f682fce1f4" providerId="ADAL" clId="{9E356948-365E-4B69-9EF5-62E03E988543}" dt="2020-11-05T00:25:20.299" v="152" actId="47"/>
        <pc:sldMkLst>
          <pc:docMk/>
          <pc:sldMk cId="1599877007" sldId="465"/>
        </pc:sldMkLst>
      </pc:sldChg>
      <pc:sldChg chg="del">
        <pc:chgData name="Fiona Dempster" userId="0394780d-a2fe-47ed-ba42-33f682fce1f4" providerId="ADAL" clId="{9E356948-365E-4B69-9EF5-62E03E988543}" dt="2020-11-05T00:25:20.299" v="152" actId="47"/>
        <pc:sldMkLst>
          <pc:docMk/>
          <pc:sldMk cId="3375186044" sldId="466"/>
        </pc:sldMkLst>
      </pc:sldChg>
      <pc:sldChg chg="del">
        <pc:chgData name="Fiona Dempster" userId="0394780d-a2fe-47ed-ba42-33f682fce1f4" providerId="ADAL" clId="{9E356948-365E-4B69-9EF5-62E03E988543}" dt="2020-11-05T00:25:20.299" v="152" actId="47"/>
        <pc:sldMkLst>
          <pc:docMk/>
          <pc:sldMk cId="26778933" sldId="467"/>
        </pc:sldMkLst>
      </pc:sldChg>
      <pc:sldChg chg="del">
        <pc:chgData name="Fiona Dempster" userId="0394780d-a2fe-47ed-ba42-33f682fce1f4" providerId="ADAL" clId="{9E356948-365E-4B69-9EF5-62E03E988543}" dt="2020-11-05T00:25:44.263" v="184" actId="47"/>
        <pc:sldMkLst>
          <pc:docMk/>
          <pc:sldMk cId="1471528648" sldId="470"/>
        </pc:sldMkLst>
      </pc:sldChg>
      <pc:sldChg chg="addSp delSp modSp del mod">
        <pc:chgData name="Fiona Dempster" userId="0394780d-a2fe-47ed-ba42-33f682fce1f4" providerId="ADAL" clId="{9E356948-365E-4B69-9EF5-62E03E988543}" dt="2020-10-08T22:34:51.926" v="90" actId="2696"/>
        <pc:sldMkLst>
          <pc:docMk/>
          <pc:sldMk cId="3234238708" sldId="471"/>
        </pc:sldMkLst>
        <pc:spChg chg="del">
          <ac:chgData name="Fiona Dempster" userId="0394780d-a2fe-47ed-ba42-33f682fce1f4" providerId="ADAL" clId="{9E356948-365E-4B69-9EF5-62E03E988543}" dt="2020-10-08T22:34:03.924" v="84" actId="21"/>
          <ac:spMkLst>
            <pc:docMk/>
            <pc:sldMk cId="3234238708" sldId="471"/>
            <ac:spMk id="2" creationId="{5C94009E-CEB1-4330-BDE0-DAA0D51555CC}"/>
          </ac:spMkLst>
        </pc:spChg>
        <pc:spChg chg="del">
          <ac:chgData name="Fiona Dempster" userId="0394780d-a2fe-47ed-ba42-33f682fce1f4" providerId="ADAL" clId="{9E356948-365E-4B69-9EF5-62E03E988543}" dt="2020-10-08T22:34:03.924" v="84" actId="21"/>
          <ac:spMkLst>
            <pc:docMk/>
            <pc:sldMk cId="3234238708" sldId="471"/>
            <ac:spMk id="3" creationId="{F24EAA2D-8151-4714-BE5D-8A828FB6B212}"/>
          </ac:spMkLst>
        </pc:spChg>
        <pc:spChg chg="add mod">
          <ac:chgData name="Fiona Dempster" userId="0394780d-a2fe-47ed-ba42-33f682fce1f4" providerId="ADAL" clId="{9E356948-365E-4B69-9EF5-62E03E988543}" dt="2020-10-08T22:34:03.924" v="84" actId="21"/>
          <ac:spMkLst>
            <pc:docMk/>
            <pc:sldMk cId="3234238708" sldId="471"/>
            <ac:spMk id="5" creationId="{1E79558C-5324-4F9A-A005-CC151EADDAC1}"/>
          </ac:spMkLst>
        </pc:spChg>
        <pc:spChg chg="add mod">
          <ac:chgData name="Fiona Dempster" userId="0394780d-a2fe-47ed-ba42-33f682fce1f4" providerId="ADAL" clId="{9E356948-365E-4B69-9EF5-62E03E988543}" dt="2020-10-08T22:34:03.924" v="84" actId="21"/>
          <ac:spMkLst>
            <pc:docMk/>
            <pc:sldMk cId="3234238708" sldId="471"/>
            <ac:spMk id="7" creationId="{D31341AA-9CF2-4ED1-A5C7-47B25EF590AE}"/>
          </ac:spMkLst>
        </pc:spChg>
      </pc:sldChg>
      <pc:sldChg chg="modSp del mod">
        <pc:chgData name="Fiona Dempster" userId="0394780d-a2fe-47ed-ba42-33f682fce1f4" providerId="ADAL" clId="{9E356948-365E-4B69-9EF5-62E03E988543}" dt="2020-10-08T22:35:59.433" v="101" actId="2696"/>
        <pc:sldMkLst>
          <pc:docMk/>
          <pc:sldMk cId="4024910093" sldId="472"/>
        </pc:sldMkLst>
        <pc:spChg chg="mod">
          <ac:chgData name="Fiona Dempster" userId="0394780d-a2fe-47ed-ba42-33f682fce1f4" providerId="ADAL" clId="{9E356948-365E-4B69-9EF5-62E03E988543}" dt="2020-10-08T22:35:41.780" v="96" actId="27636"/>
          <ac:spMkLst>
            <pc:docMk/>
            <pc:sldMk cId="4024910093" sldId="472"/>
            <ac:spMk id="2" creationId="{AD31041F-8E10-4B2E-BD10-8A062A3182B0}"/>
          </ac:spMkLst>
        </pc:spChg>
      </pc:sldChg>
      <pc:sldChg chg="del">
        <pc:chgData name="Fiona Dempster" userId="0394780d-a2fe-47ed-ba42-33f682fce1f4" providerId="ADAL" clId="{9E356948-365E-4B69-9EF5-62E03E988543}" dt="2020-11-05T00:25:20.299" v="152" actId="47"/>
        <pc:sldMkLst>
          <pc:docMk/>
          <pc:sldMk cId="3150193668" sldId="473"/>
        </pc:sldMkLst>
      </pc:sldChg>
      <pc:sldChg chg="add del">
        <pc:chgData name="Fiona Dempster" userId="0394780d-a2fe-47ed-ba42-33f682fce1f4" providerId="ADAL" clId="{9E356948-365E-4B69-9EF5-62E03E988543}" dt="2020-10-08T22:27:47.080" v="50" actId="2890"/>
        <pc:sldMkLst>
          <pc:docMk/>
          <pc:sldMk cId="992140345" sldId="474"/>
        </pc:sldMkLst>
      </pc:sldChg>
      <pc:sldChg chg="addSp delSp modSp add del mod ord">
        <pc:chgData name="Fiona Dempster" userId="0394780d-a2fe-47ed-ba42-33f682fce1f4" providerId="ADAL" clId="{9E356948-365E-4B69-9EF5-62E03E988543}" dt="2020-11-05T00:25:48.639" v="201" actId="47"/>
        <pc:sldMkLst>
          <pc:docMk/>
          <pc:sldMk cId="1648467311" sldId="474"/>
        </pc:sldMkLst>
        <pc:spChg chg="add del mod">
          <ac:chgData name="Fiona Dempster" userId="0394780d-a2fe-47ed-ba42-33f682fce1f4" providerId="ADAL" clId="{9E356948-365E-4B69-9EF5-62E03E988543}" dt="2020-10-08T22:28:26.799" v="58" actId="478"/>
          <ac:spMkLst>
            <pc:docMk/>
            <pc:sldMk cId="1648467311" sldId="474"/>
            <ac:spMk id="3" creationId="{A009B284-93CB-4D89-A8E9-37060044936F}"/>
          </ac:spMkLst>
        </pc:spChg>
        <pc:spChg chg="mod">
          <ac:chgData name="Fiona Dempster" userId="0394780d-a2fe-47ed-ba42-33f682fce1f4" providerId="ADAL" clId="{9E356948-365E-4B69-9EF5-62E03E988543}" dt="2020-10-08T22:28:20.861" v="55"/>
          <ac:spMkLst>
            <pc:docMk/>
            <pc:sldMk cId="1648467311" sldId="474"/>
            <ac:spMk id="22" creationId="{436038FF-A606-7C45-9486-F5D090FFE553}"/>
          </ac:spMkLst>
        </pc:spChg>
        <pc:spChg chg="del mod">
          <ac:chgData name="Fiona Dempster" userId="0394780d-a2fe-47ed-ba42-33f682fce1f4" providerId="ADAL" clId="{9E356948-365E-4B69-9EF5-62E03E988543}" dt="2020-10-08T22:28:25.033" v="57" actId="478"/>
          <ac:spMkLst>
            <pc:docMk/>
            <pc:sldMk cId="1648467311" sldId="474"/>
            <ac:spMk id="23" creationId="{46CBB132-52D4-3C42-AB13-9AC7BEBD8D5C}"/>
          </ac:spMkLst>
        </pc:spChg>
      </pc:sldChg>
      <pc:sldChg chg="addSp delSp modSp new mod">
        <pc:chgData name="Fiona Dempster" userId="0394780d-a2fe-47ed-ba42-33f682fce1f4" providerId="ADAL" clId="{9E356948-365E-4B69-9EF5-62E03E988543}" dt="2020-10-08T22:29:53.327" v="70" actId="1076"/>
        <pc:sldMkLst>
          <pc:docMk/>
          <pc:sldMk cId="1462741130" sldId="475"/>
        </pc:sldMkLst>
        <pc:spChg chg="del">
          <ac:chgData name="Fiona Dempster" userId="0394780d-a2fe-47ed-ba42-33f682fce1f4" providerId="ADAL" clId="{9E356948-365E-4B69-9EF5-62E03E988543}" dt="2020-10-08T22:29:39.814" v="67" actId="478"/>
          <ac:spMkLst>
            <pc:docMk/>
            <pc:sldMk cId="1462741130" sldId="475"/>
            <ac:spMk id="2" creationId="{34B32316-87F7-4F33-9F74-13B6FA4508B5}"/>
          </ac:spMkLst>
        </pc:spChg>
        <pc:spChg chg="del">
          <ac:chgData name="Fiona Dempster" userId="0394780d-a2fe-47ed-ba42-33f682fce1f4" providerId="ADAL" clId="{9E356948-365E-4B69-9EF5-62E03E988543}" dt="2020-10-08T22:29:41.878" v="68" actId="478"/>
          <ac:spMkLst>
            <pc:docMk/>
            <pc:sldMk cId="1462741130" sldId="475"/>
            <ac:spMk id="3" creationId="{86C88473-8324-4F7A-B99B-13B3B44D6839}"/>
          </ac:spMkLst>
        </pc:spChg>
        <pc:spChg chg="add mod">
          <ac:chgData name="Fiona Dempster" userId="0394780d-a2fe-47ed-ba42-33f682fce1f4" providerId="ADAL" clId="{9E356948-365E-4B69-9EF5-62E03E988543}" dt="2020-10-08T22:29:53.327" v="70" actId="1076"/>
          <ac:spMkLst>
            <pc:docMk/>
            <pc:sldMk cId="1462741130" sldId="475"/>
            <ac:spMk id="5" creationId="{14873186-A0F5-4C21-BC78-D618FECF88D9}"/>
          </ac:spMkLst>
        </pc:spChg>
        <pc:spChg chg="add mod">
          <ac:chgData name="Fiona Dempster" userId="0394780d-a2fe-47ed-ba42-33f682fce1f4" providerId="ADAL" clId="{9E356948-365E-4B69-9EF5-62E03E988543}" dt="2020-10-08T22:29:53.327" v="70" actId="1076"/>
          <ac:spMkLst>
            <pc:docMk/>
            <pc:sldMk cId="1462741130" sldId="475"/>
            <ac:spMk id="7" creationId="{FCBA3E1B-51E3-4E69-A587-BCDFA19CACCA}"/>
          </ac:spMkLst>
        </pc:spChg>
      </pc:sldChg>
      <pc:sldChg chg="addSp delSp modSp new del mod ord">
        <pc:chgData name="Fiona Dempster" userId="0394780d-a2fe-47ed-ba42-33f682fce1f4" providerId="ADAL" clId="{9E356948-365E-4B69-9EF5-62E03E988543}" dt="2020-11-05T00:25:37.800" v="156" actId="47"/>
        <pc:sldMkLst>
          <pc:docMk/>
          <pc:sldMk cId="1368765254" sldId="476"/>
        </pc:sldMkLst>
        <pc:spChg chg="del">
          <ac:chgData name="Fiona Dempster" userId="0394780d-a2fe-47ed-ba42-33f682fce1f4" providerId="ADAL" clId="{9E356948-365E-4B69-9EF5-62E03E988543}" dt="2020-10-08T22:34:42.393" v="88" actId="478"/>
          <ac:spMkLst>
            <pc:docMk/>
            <pc:sldMk cId="1368765254" sldId="476"/>
            <ac:spMk id="2" creationId="{DC451C35-A114-4EB5-8216-F1694440DE52}"/>
          </ac:spMkLst>
        </pc:spChg>
        <pc:spChg chg="del">
          <ac:chgData name="Fiona Dempster" userId="0394780d-a2fe-47ed-ba42-33f682fce1f4" providerId="ADAL" clId="{9E356948-365E-4B69-9EF5-62E03E988543}" dt="2020-10-08T22:34:45.385" v="89" actId="478"/>
          <ac:spMkLst>
            <pc:docMk/>
            <pc:sldMk cId="1368765254" sldId="476"/>
            <ac:spMk id="3" creationId="{5C463CB7-0EF2-4B99-A025-40E01BBB7F87}"/>
          </ac:spMkLst>
        </pc:spChg>
        <pc:spChg chg="add mod">
          <ac:chgData name="Fiona Dempster" userId="0394780d-a2fe-47ed-ba42-33f682fce1f4" providerId="ADAL" clId="{9E356948-365E-4B69-9EF5-62E03E988543}" dt="2020-10-08T22:35:00.304" v="91" actId="1076"/>
          <ac:spMkLst>
            <pc:docMk/>
            <pc:sldMk cId="1368765254" sldId="476"/>
            <ac:spMk id="4" creationId="{2ED1F86E-E2AD-4717-A6A1-92D4524ADD90}"/>
          </ac:spMkLst>
        </pc:spChg>
        <pc:spChg chg="add mod">
          <ac:chgData name="Fiona Dempster" userId="0394780d-a2fe-47ed-ba42-33f682fce1f4" providerId="ADAL" clId="{9E356948-365E-4B69-9EF5-62E03E988543}" dt="2020-10-08T22:35:00.304" v="91" actId="1076"/>
          <ac:spMkLst>
            <pc:docMk/>
            <pc:sldMk cId="1368765254" sldId="476"/>
            <ac:spMk id="5" creationId="{C49BD820-F321-4164-9446-1D4D91119C7F}"/>
          </ac:spMkLst>
        </pc:spChg>
      </pc:sldChg>
      <pc:sldChg chg="addSp delSp modSp add del mod ord">
        <pc:chgData name="Fiona Dempster" userId="0394780d-a2fe-47ed-ba42-33f682fce1f4" providerId="ADAL" clId="{9E356948-365E-4B69-9EF5-62E03E988543}" dt="2020-11-05T00:25:20.299" v="152" actId="47"/>
        <pc:sldMkLst>
          <pc:docMk/>
          <pc:sldMk cId="614160214" sldId="477"/>
        </pc:sldMkLst>
        <pc:spChg chg="add del mod">
          <ac:chgData name="Fiona Dempster" userId="0394780d-a2fe-47ed-ba42-33f682fce1f4" providerId="ADAL" clId="{9E356948-365E-4B69-9EF5-62E03E988543}" dt="2020-10-08T22:35:52.388" v="99" actId="478"/>
          <ac:spMkLst>
            <pc:docMk/>
            <pc:sldMk cId="614160214" sldId="477"/>
            <ac:spMk id="3" creationId="{92A6EED2-9101-4258-968D-87ACE64583A5}"/>
          </ac:spMkLst>
        </pc:spChg>
        <pc:spChg chg="mod">
          <ac:chgData name="Fiona Dempster" userId="0394780d-a2fe-47ed-ba42-33f682fce1f4" providerId="ADAL" clId="{9E356948-365E-4B69-9EF5-62E03E988543}" dt="2020-10-08T22:35:56.256" v="100" actId="1076"/>
          <ac:spMkLst>
            <pc:docMk/>
            <pc:sldMk cId="614160214" sldId="477"/>
            <ac:spMk id="22" creationId="{436038FF-A606-7C45-9486-F5D090FFE553}"/>
          </ac:spMkLst>
        </pc:spChg>
        <pc:spChg chg="del">
          <ac:chgData name="Fiona Dempster" userId="0394780d-a2fe-47ed-ba42-33f682fce1f4" providerId="ADAL" clId="{9E356948-365E-4B69-9EF5-62E03E988543}" dt="2020-10-08T22:35:50.802" v="98" actId="478"/>
          <ac:spMkLst>
            <pc:docMk/>
            <pc:sldMk cId="614160214" sldId="477"/>
            <ac:spMk id="23" creationId="{46CBB132-52D4-3C42-AB13-9AC7BEBD8D5C}"/>
          </ac:spMkLst>
        </pc:spChg>
      </pc:sldChg>
      <pc:sldChg chg="addSp delSp modSp new del mod">
        <pc:chgData name="Fiona Dempster" userId="0394780d-a2fe-47ed-ba42-33f682fce1f4" providerId="ADAL" clId="{9E356948-365E-4B69-9EF5-62E03E988543}" dt="2020-11-05T00:25:43.838" v="182" actId="47"/>
        <pc:sldMkLst>
          <pc:docMk/>
          <pc:sldMk cId="351630616" sldId="478"/>
        </pc:sldMkLst>
        <pc:spChg chg="del">
          <ac:chgData name="Fiona Dempster" userId="0394780d-a2fe-47ed-ba42-33f682fce1f4" providerId="ADAL" clId="{9E356948-365E-4B69-9EF5-62E03E988543}" dt="2020-10-08T22:36:27.955" v="104"/>
          <ac:spMkLst>
            <pc:docMk/>
            <pc:sldMk cId="351630616" sldId="478"/>
            <ac:spMk id="2" creationId="{1DF9C57D-D375-404F-9E87-2D89AAB163CD}"/>
          </ac:spMkLst>
        </pc:spChg>
        <pc:spChg chg="del">
          <ac:chgData name="Fiona Dempster" userId="0394780d-a2fe-47ed-ba42-33f682fce1f4" providerId="ADAL" clId="{9E356948-365E-4B69-9EF5-62E03E988543}" dt="2020-10-08T22:36:40.826" v="106" actId="478"/>
          <ac:spMkLst>
            <pc:docMk/>
            <pc:sldMk cId="351630616" sldId="478"/>
            <ac:spMk id="3" creationId="{EE9E4BDC-63C4-4BAB-A9C4-8036A2137D8B}"/>
          </ac:spMkLst>
        </pc:spChg>
        <pc:spChg chg="add mod">
          <ac:chgData name="Fiona Dempster" userId="0394780d-a2fe-47ed-ba42-33f682fce1f4" providerId="ADAL" clId="{9E356948-365E-4B69-9EF5-62E03E988543}" dt="2020-10-08T22:36:27.955" v="104"/>
          <ac:spMkLst>
            <pc:docMk/>
            <pc:sldMk cId="351630616" sldId="478"/>
            <ac:spMk id="4" creationId="{0EAF698C-DC68-4E1B-8EB3-840A6FE3C772}"/>
          </ac:spMkLst>
        </pc:spChg>
      </pc:sldChg>
      <pc:sldChg chg="del">
        <pc:chgData name="Fiona Dempster" userId="0394780d-a2fe-47ed-ba42-33f682fce1f4" providerId="ADAL" clId="{9E356948-365E-4B69-9EF5-62E03E988543}" dt="2020-11-05T00:25:20.299" v="152" actId="47"/>
        <pc:sldMkLst>
          <pc:docMk/>
          <pc:sldMk cId="3792713208" sldId="788"/>
        </pc:sldMkLst>
      </pc:sldChg>
      <pc:sldChg chg="del">
        <pc:chgData name="Fiona Dempster" userId="0394780d-a2fe-47ed-ba42-33f682fce1f4" providerId="ADAL" clId="{9E356948-365E-4B69-9EF5-62E03E988543}" dt="2020-11-05T00:25:20.299" v="152" actId="47"/>
        <pc:sldMkLst>
          <pc:docMk/>
          <pc:sldMk cId="1343724675" sldId="790"/>
        </pc:sldMkLst>
      </pc:sldChg>
      <pc:sldChg chg="del">
        <pc:chgData name="Fiona Dempster" userId="0394780d-a2fe-47ed-ba42-33f682fce1f4" providerId="ADAL" clId="{9E356948-365E-4B69-9EF5-62E03E988543}" dt="2020-11-05T00:25:20.299" v="152" actId="47"/>
        <pc:sldMkLst>
          <pc:docMk/>
          <pc:sldMk cId="1890240055" sldId="795"/>
        </pc:sldMkLst>
      </pc:sldChg>
      <pc:sldChg chg="del">
        <pc:chgData name="Fiona Dempster" userId="0394780d-a2fe-47ed-ba42-33f682fce1f4" providerId="ADAL" clId="{9E356948-365E-4B69-9EF5-62E03E988543}" dt="2020-11-05T00:25:20.299" v="152" actId="47"/>
        <pc:sldMkLst>
          <pc:docMk/>
          <pc:sldMk cId="621859242" sldId="798"/>
        </pc:sldMkLst>
      </pc:sldChg>
    </pc:docChg>
  </pc:docChgLst>
  <pc:docChgLst>
    <pc:chgData name="Fiona Dempster" userId="0394780d-a2fe-47ed-ba42-33f682fce1f4" providerId="ADAL" clId="{B01087FF-1EAB-42E3-8922-A9002403752E}"/>
    <pc:docChg chg="modSld">
      <pc:chgData name="Fiona Dempster" userId="0394780d-a2fe-47ed-ba42-33f682fce1f4" providerId="ADAL" clId="{B01087FF-1EAB-42E3-8922-A9002403752E}" dt="2021-05-12T03:57:37.565" v="11" actId="1076"/>
      <pc:docMkLst>
        <pc:docMk/>
      </pc:docMkLst>
      <pc:sldChg chg="modSp mod">
        <pc:chgData name="Fiona Dempster" userId="0394780d-a2fe-47ed-ba42-33f682fce1f4" providerId="ADAL" clId="{B01087FF-1EAB-42E3-8922-A9002403752E}" dt="2021-05-12T03:57:18.700" v="9" actId="108"/>
        <pc:sldMkLst>
          <pc:docMk/>
          <pc:sldMk cId="624064338" sldId="343"/>
        </pc:sldMkLst>
        <pc:spChg chg="mod">
          <ac:chgData name="Fiona Dempster" userId="0394780d-a2fe-47ed-ba42-33f682fce1f4" providerId="ADAL" clId="{B01087FF-1EAB-42E3-8922-A9002403752E}" dt="2021-05-12T03:57:18.700" v="9" actId="108"/>
          <ac:spMkLst>
            <pc:docMk/>
            <pc:sldMk cId="624064338" sldId="343"/>
            <ac:spMk id="3" creationId="{2F6722AA-0B8C-47A8-8865-7A3643659B8A}"/>
          </ac:spMkLst>
        </pc:spChg>
      </pc:sldChg>
      <pc:sldChg chg="modSp mod">
        <pc:chgData name="Fiona Dempster" userId="0394780d-a2fe-47ed-ba42-33f682fce1f4" providerId="ADAL" clId="{B01087FF-1EAB-42E3-8922-A9002403752E}" dt="2021-05-12T03:57:37.565" v="11" actId="1076"/>
        <pc:sldMkLst>
          <pc:docMk/>
          <pc:sldMk cId="1959995737" sldId="344"/>
        </pc:sldMkLst>
        <pc:spChg chg="mod">
          <ac:chgData name="Fiona Dempster" userId="0394780d-a2fe-47ed-ba42-33f682fce1f4" providerId="ADAL" clId="{B01087FF-1EAB-42E3-8922-A9002403752E}" dt="2021-05-12T03:57:37.565" v="11" actId="1076"/>
          <ac:spMkLst>
            <pc:docMk/>
            <pc:sldMk cId="1959995737" sldId="344"/>
            <ac:spMk id="24" creationId="{93B40945-0BD4-48EA-9D4D-4EB1089EF3ED}"/>
          </ac:spMkLst>
        </pc:spChg>
        <pc:spChg chg="mod">
          <ac:chgData name="Fiona Dempster" userId="0394780d-a2fe-47ed-ba42-33f682fce1f4" providerId="ADAL" clId="{B01087FF-1EAB-42E3-8922-A9002403752E}" dt="2021-05-12T03:56:39.835" v="6" actId="108"/>
          <ac:spMkLst>
            <pc:docMk/>
            <pc:sldMk cId="1959995737" sldId="344"/>
            <ac:spMk id="28" creationId="{2EAA5009-F50F-4685-AA5B-A044AC57C6EA}"/>
          </ac:spMkLst>
        </pc:spChg>
      </pc:sldChg>
    </pc:docChg>
  </pc:docChgLst>
  <pc:docChgLst>
    <pc:chgData name="Sandra Baxendine" userId="59bdd3ce-43bc-4d06-a906-90f71de5a40e" providerId="ADAL" clId="{28BF0AB6-DDD0-467E-929B-3C75E355E0B5}"/>
    <pc:docChg chg="custSel addSld delSld modSld">
      <pc:chgData name="Sandra Baxendine" userId="59bdd3ce-43bc-4d06-a906-90f71de5a40e" providerId="ADAL" clId="{28BF0AB6-DDD0-467E-929B-3C75E355E0B5}" dt="2020-10-09T03:02:36.985" v="256" actId="14100"/>
      <pc:docMkLst>
        <pc:docMk/>
      </pc:docMkLst>
      <pc:sldChg chg="new del">
        <pc:chgData name="Sandra Baxendine" userId="59bdd3ce-43bc-4d06-a906-90f71de5a40e" providerId="ADAL" clId="{28BF0AB6-DDD0-467E-929B-3C75E355E0B5}" dt="2020-10-09T02:39:07.125" v="83" actId="47"/>
        <pc:sldMkLst>
          <pc:docMk/>
          <pc:sldMk cId="1761898862" sldId="479"/>
        </pc:sldMkLst>
      </pc:sldChg>
      <pc:sldChg chg="delSp modSp add del mod modTransition">
        <pc:chgData name="Sandra Baxendine" userId="59bdd3ce-43bc-4d06-a906-90f71de5a40e" providerId="ADAL" clId="{28BF0AB6-DDD0-467E-929B-3C75E355E0B5}" dt="2020-10-09T02:38:04.898" v="48" actId="47"/>
        <pc:sldMkLst>
          <pc:docMk/>
          <pc:sldMk cId="2319690806" sldId="786"/>
        </pc:sldMkLst>
        <pc:spChg chg="mod">
          <ac:chgData name="Sandra Baxendine" userId="59bdd3ce-43bc-4d06-a906-90f71de5a40e" providerId="ADAL" clId="{28BF0AB6-DDD0-467E-929B-3C75E355E0B5}" dt="2020-10-09T02:38:01.406" v="47" actId="20577"/>
          <ac:spMkLst>
            <pc:docMk/>
            <pc:sldMk cId="2319690806" sldId="786"/>
            <ac:spMk id="2" creationId="{56713696-F558-4A16-90E4-4D72B9A3C8E8}"/>
          </ac:spMkLst>
        </pc:spChg>
        <pc:picChg chg="del">
          <ac:chgData name="Sandra Baxendine" userId="59bdd3ce-43bc-4d06-a906-90f71de5a40e" providerId="ADAL" clId="{28BF0AB6-DDD0-467E-929B-3C75E355E0B5}" dt="2020-10-09T02:37:00.648" v="2" actId="478"/>
          <ac:picMkLst>
            <pc:docMk/>
            <pc:sldMk cId="2319690806" sldId="786"/>
            <ac:picMk id="4" creationId="{FFC6927F-519E-4C2B-A76C-07ED4722F592}"/>
          </ac:picMkLst>
        </pc:picChg>
      </pc:sldChg>
      <pc:sldChg chg="addSp delSp modSp add mod modTransition">
        <pc:chgData name="Sandra Baxendine" userId="59bdd3ce-43bc-4d06-a906-90f71de5a40e" providerId="ADAL" clId="{28BF0AB6-DDD0-467E-929B-3C75E355E0B5}" dt="2020-10-09T03:01:18.585" v="248" actId="1076"/>
        <pc:sldMkLst>
          <pc:docMk/>
          <pc:sldMk cId="3792713208" sldId="788"/>
        </pc:sldMkLst>
        <pc:spChg chg="mod">
          <ac:chgData name="Sandra Baxendine" userId="59bdd3ce-43bc-4d06-a906-90f71de5a40e" providerId="ADAL" clId="{28BF0AB6-DDD0-467E-929B-3C75E355E0B5}" dt="2020-10-09T02:59:12.164" v="236" actId="20577"/>
          <ac:spMkLst>
            <pc:docMk/>
            <pc:sldMk cId="3792713208" sldId="788"/>
            <ac:spMk id="2" creationId="{7292D49C-E1C9-43AE-991C-3F516DC6923A}"/>
          </ac:spMkLst>
        </pc:spChg>
        <pc:spChg chg="mod">
          <ac:chgData name="Sandra Baxendine" userId="59bdd3ce-43bc-4d06-a906-90f71de5a40e" providerId="ADAL" clId="{28BF0AB6-DDD0-467E-929B-3C75E355E0B5}" dt="2020-10-09T02:59:19.186" v="238" actId="14100"/>
          <ac:spMkLst>
            <pc:docMk/>
            <pc:sldMk cId="3792713208" sldId="788"/>
            <ac:spMk id="5" creationId="{00000000-0000-0000-0000-000000000000}"/>
          </ac:spMkLst>
        </pc:spChg>
        <pc:picChg chg="add del mod">
          <ac:chgData name="Sandra Baxendine" userId="59bdd3ce-43bc-4d06-a906-90f71de5a40e" providerId="ADAL" clId="{28BF0AB6-DDD0-467E-929B-3C75E355E0B5}" dt="2020-10-09T03:01:10.229" v="244" actId="478"/>
          <ac:picMkLst>
            <pc:docMk/>
            <pc:sldMk cId="3792713208" sldId="788"/>
            <ac:picMk id="3" creationId="{C97DDCD2-D81E-477E-8955-37DCFA0CF3AE}"/>
          </ac:picMkLst>
        </pc:picChg>
        <pc:picChg chg="del">
          <ac:chgData name="Sandra Baxendine" userId="59bdd3ce-43bc-4d06-a906-90f71de5a40e" providerId="ADAL" clId="{28BF0AB6-DDD0-467E-929B-3C75E355E0B5}" dt="2020-10-09T02:58:06.763" v="177" actId="478"/>
          <ac:picMkLst>
            <pc:docMk/>
            <pc:sldMk cId="3792713208" sldId="788"/>
            <ac:picMk id="4" creationId="{B72674EB-F368-4743-83FA-070CA5921753}"/>
          </ac:picMkLst>
        </pc:picChg>
        <pc:picChg chg="add mod">
          <ac:chgData name="Sandra Baxendine" userId="59bdd3ce-43bc-4d06-a906-90f71de5a40e" providerId="ADAL" clId="{28BF0AB6-DDD0-467E-929B-3C75E355E0B5}" dt="2020-10-09T03:01:18.585" v="248" actId="1076"/>
          <ac:picMkLst>
            <pc:docMk/>
            <pc:sldMk cId="3792713208" sldId="788"/>
            <ac:picMk id="6" creationId="{4499749E-2E18-430A-8FB3-0F1CA4C5C874}"/>
          </ac:picMkLst>
        </pc:picChg>
      </pc:sldChg>
      <pc:sldChg chg="addSp delSp modSp add mod modTransition">
        <pc:chgData name="Sandra Baxendine" userId="59bdd3ce-43bc-4d06-a906-90f71de5a40e" providerId="ADAL" clId="{28BF0AB6-DDD0-467E-929B-3C75E355E0B5}" dt="2020-10-09T03:02:21.002" v="252" actId="1076"/>
        <pc:sldMkLst>
          <pc:docMk/>
          <pc:sldMk cId="1343724675" sldId="790"/>
        </pc:sldMkLst>
        <pc:spChg chg="mod">
          <ac:chgData name="Sandra Baxendine" userId="59bdd3ce-43bc-4d06-a906-90f71de5a40e" providerId="ADAL" clId="{28BF0AB6-DDD0-467E-929B-3C75E355E0B5}" dt="2020-10-09T02:38:48.063" v="76" actId="20577"/>
          <ac:spMkLst>
            <pc:docMk/>
            <pc:sldMk cId="1343724675" sldId="790"/>
            <ac:spMk id="2" creationId="{89300E7E-85AD-4560-A043-6CF780B641B4}"/>
          </ac:spMkLst>
        </pc:spChg>
        <pc:spChg chg="mod">
          <ac:chgData name="Sandra Baxendine" userId="59bdd3ce-43bc-4d06-a906-90f71de5a40e" providerId="ADAL" clId="{28BF0AB6-DDD0-467E-929B-3C75E355E0B5}" dt="2020-10-09T02:41:04.724" v="95" actId="108"/>
          <ac:spMkLst>
            <pc:docMk/>
            <pc:sldMk cId="1343724675" sldId="790"/>
            <ac:spMk id="4" creationId="{00000000-0000-0000-0000-000000000000}"/>
          </ac:spMkLst>
        </pc:spChg>
        <pc:picChg chg="add del mod">
          <ac:chgData name="Sandra Baxendine" userId="59bdd3ce-43bc-4d06-a906-90f71de5a40e" providerId="ADAL" clId="{28BF0AB6-DDD0-467E-929B-3C75E355E0B5}" dt="2020-10-09T03:00:58.070" v="243" actId="478"/>
          <ac:picMkLst>
            <pc:docMk/>
            <pc:sldMk cId="1343724675" sldId="790"/>
            <ac:picMk id="3" creationId="{4C533830-541A-41B3-890F-FD928D7EB11F}"/>
          </ac:picMkLst>
        </pc:picChg>
        <pc:picChg chg="del">
          <ac:chgData name="Sandra Baxendine" userId="59bdd3ce-43bc-4d06-a906-90f71de5a40e" providerId="ADAL" clId="{28BF0AB6-DDD0-467E-929B-3C75E355E0B5}" dt="2020-10-09T02:37:03.911" v="3" actId="478"/>
          <ac:picMkLst>
            <pc:docMk/>
            <pc:sldMk cId="1343724675" sldId="790"/>
            <ac:picMk id="5" creationId="{090ED36B-CA59-438C-A946-3D7C32D2BFD3}"/>
          </ac:picMkLst>
        </pc:picChg>
        <pc:picChg chg="add mod">
          <ac:chgData name="Sandra Baxendine" userId="59bdd3ce-43bc-4d06-a906-90f71de5a40e" providerId="ADAL" clId="{28BF0AB6-DDD0-467E-929B-3C75E355E0B5}" dt="2020-10-09T03:02:21.002" v="252" actId="1076"/>
          <ac:picMkLst>
            <pc:docMk/>
            <pc:sldMk cId="1343724675" sldId="790"/>
            <ac:picMk id="6" creationId="{4B4B03F9-6901-4F75-84B1-EAE2A0376EFF}"/>
          </ac:picMkLst>
        </pc:picChg>
      </pc:sldChg>
      <pc:sldChg chg="addSp delSp modSp add mod modTransition">
        <pc:chgData name="Sandra Baxendine" userId="59bdd3ce-43bc-4d06-a906-90f71de5a40e" providerId="ADAL" clId="{28BF0AB6-DDD0-467E-929B-3C75E355E0B5}" dt="2020-10-09T02:57:09.933" v="175" actId="2711"/>
        <pc:sldMkLst>
          <pc:docMk/>
          <pc:sldMk cId="1890240055" sldId="795"/>
        </pc:sldMkLst>
        <pc:spChg chg="mod">
          <ac:chgData name="Sandra Baxendine" userId="59bdd3ce-43bc-4d06-a906-90f71de5a40e" providerId="ADAL" clId="{28BF0AB6-DDD0-467E-929B-3C75E355E0B5}" dt="2020-10-09T02:56:16.121" v="168" actId="1076"/>
          <ac:spMkLst>
            <pc:docMk/>
            <pc:sldMk cId="1890240055" sldId="795"/>
            <ac:spMk id="2" creationId="{7826E71C-9F8C-444D-8BF6-40CC825FB280}"/>
          </ac:spMkLst>
        </pc:spChg>
        <pc:spChg chg="mod">
          <ac:chgData name="Sandra Baxendine" userId="59bdd3ce-43bc-4d06-a906-90f71de5a40e" providerId="ADAL" clId="{28BF0AB6-DDD0-467E-929B-3C75E355E0B5}" dt="2020-10-09T02:57:09.933" v="175" actId="2711"/>
          <ac:spMkLst>
            <pc:docMk/>
            <pc:sldMk cId="1890240055" sldId="795"/>
            <ac:spMk id="5" creationId="{00000000-0000-0000-0000-000000000000}"/>
          </ac:spMkLst>
        </pc:spChg>
        <pc:picChg chg="add del mod">
          <ac:chgData name="Sandra Baxendine" userId="59bdd3ce-43bc-4d06-a906-90f71de5a40e" providerId="ADAL" clId="{28BF0AB6-DDD0-467E-929B-3C75E355E0B5}" dt="2020-10-09T02:56:48.474" v="171" actId="478"/>
          <ac:picMkLst>
            <pc:docMk/>
            <pc:sldMk cId="1890240055" sldId="795"/>
            <ac:picMk id="3" creationId="{761333AD-C6A5-4F00-A67D-D8E6FB0F4F3E}"/>
          </ac:picMkLst>
        </pc:picChg>
        <pc:picChg chg="del">
          <ac:chgData name="Sandra Baxendine" userId="59bdd3ce-43bc-4d06-a906-90f71de5a40e" providerId="ADAL" clId="{28BF0AB6-DDD0-467E-929B-3C75E355E0B5}" dt="2020-10-09T02:37:08.454" v="5" actId="478"/>
          <ac:picMkLst>
            <pc:docMk/>
            <pc:sldMk cId="1890240055" sldId="795"/>
            <ac:picMk id="4" creationId="{EECF84E9-C1D3-4A0A-9C19-3D80CB58F3A2}"/>
          </ac:picMkLst>
        </pc:picChg>
        <pc:picChg chg="add mod">
          <ac:chgData name="Sandra Baxendine" userId="59bdd3ce-43bc-4d06-a906-90f71de5a40e" providerId="ADAL" clId="{28BF0AB6-DDD0-467E-929B-3C75E355E0B5}" dt="2020-10-09T02:57:03.201" v="174" actId="14100"/>
          <ac:picMkLst>
            <pc:docMk/>
            <pc:sldMk cId="1890240055" sldId="795"/>
            <ac:picMk id="6" creationId="{6A798974-5915-46B0-BA79-79E3D3FB21AD}"/>
          </ac:picMkLst>
        </pc:picChg>
      </pc:sldChg>
      <pc:sldChg chg="delSp modSp add del mod modTransition">
        <pc:chgData name="Sandra Baxendine" userId="59bdd3ce-43bc-4d06-a906-90f71de5a40e" providerId="ADAL" clId="{28BF0AB6-DDD0-467E-929B-3C75E355E0B5}" dt="2020-10-09T02:54:37.810" v="112" actId="47"/>
        <pc:sldMkLst>
          <pc:docMk/>
          <pc:sldMk cId="2783378572" sldId="797"/>
        </pc:sldMkLst>
        <pc:spChg chg="mod">
          <ac:chgData name="Sandra Baxendine" userId="59bdd3ce-43bc-4d06-a906-90f71de5a40e" providerId="ADAL" clId="{28BF0AB6-DDD0-467E-929B-3C75E355E0B5}" dt="2020-10-09T02:54:17.203" v="111" actId="14100"/>
          <ac:spMkLst>
            <pc:docMk/>
            <pc:sldMk cId="2783378572" sldId="797"/>
            <ac:spMk id="4" creationId="{00000000-0000-0000-0000-000000000000}"/>
          </ac:spMkLst>
        </pc:spChg>
        <pc:picChg chg="del">
          <ac:chgData name="Sandra Baxendine" userId="59bdd3ce-43bc-4d06-a906-90f71de5a40e" providerId="ADAL" clId="{28BF0AB6-DDD0-467E-929B-3C75E355E0B5}" dt="2020-10-09T02:37:06.222" v="4" actId="478"/>
          <ac:picMkLst>
            <pc:docMk/>
            <pc:sldMk cId="2783378572" sldId="797"/>
            <ac:picMk id="3" creationId="{3D16001D-8C7D-44D1-B122-7268268F3DE5}"/>
          </ac:picMkLst>
        </pc:picChg>
      </pc:sldChg>
      <pc:sldChg chg="addSp delSp modSp add mod">
        <pc:chgData name="Sandra Baxendine" userId="59bdd3ce-43bc-4d06-a906-90f71de5a40e" providerId="ADAL" clId="{28BF0AB6-DDD0-467E-929B-3C75E355E0B5}" dt="2020-10-09T03:02:36.985" v="256" actId="14100"/>
        <pc:sldMkLst>
          <pc:docMk/>
          <pc:sldMk cId="621859242" sldId="798"/>
        </pc:sldMkLst>
        <pc:spChg chg="mod">
          <ac:chgData name="Sandra Baxendine" userId="59bdd3ce-43bc-4d06-a906-90f71de5a40e" providerId="ADAL" clId="{28BF0AB6-DDD0-467E-929B-3C75E355E0B5}" dt="2020-10-09T02:41:22.166" v="106" actId="20577"/>
          <ac:spMkLst>
            <pc:docMk/>
            <pc:sldMk cId="621859242" sldId="798"/>
            <ac:spMk id="2" creationId="{89300E7E-85AD-4560-A043-6CF780B641B4}"/>
          </ac:spMkLst>
        </pc:spChg>
        <pc:spChg chg="mod">
          <ac:chgData name="Sandra Baxendine" userId="59bdd3ce-43bc-4d06-a906-90f71de5a40e" providerId="ADAL" clId="{28BF0AB6-DDD0-467E-929B-3C75E355E0B5}" dt="2020-10-09T02:41:28.464" v="107" actId="6549"/>
          <ac:spMkLst>
            <pc:docMk/>
            <pc:sldMk cId="621859242" sldId="798"/>
            <ac:spMk id="4" creationId="{00000000-0000-0000-0000-000000000000}"/>
          </ac:spMkLst>
        </pc:spChg>
        <pc:picChg chg="del">
          <ac:chgData name="Sandra Baxendine" userId="59bdd3ce-43bc-4d06-a906-90f71de5a40e" providerId="ADAL" clId="{28BF0AB6-DDD0-467E-929B-3C75E355E0B5}" dt="2020-10-09T02:41:16.662" v="97" actId="478"/>
          <ac:picMkLst>
            <pc:docMk/>
            <pc:sldMk cId="621859242" sldId="798"/>
            <ac:picMk id="3" creationId="{4C533830-541A-41B3-890F-FD928D7EB11F}"/>
          </ac:picMkLst>
        </pc:picChg>
        <pc:picChg chg="add del mod">
          <ac:chgData name="Sandra Baxendine" userId="59bdd3ce-43bc-4d06-a906-90f71de5a40e" providerId="ADAL" clId="{28BF0AB6-DDD0-467E-929B-3C75E355E0B5}" dt="2020-10-09T03:02:24.428" v="253" actId="478"/>
          <ac:picMkLst>
            <pc:docMk/>
            <pc:sldMk cId="621859242" sldId="798"/>
            <ac:picMk id="5" creationId="{99A661F8-21EA-446B-9631-4FEDE8FB8DFE}"/>
          </ac:picMkLst>
        </pc:picChg>
        <pc:picChg chg="add mod">
          <ac:chgData name="Sandra Baxendine" userId="59bdd3ce-43bc-4d06-a906-90f71de5a40e" providerId="ADAL" clId="{28BF0AB6-DDD0-467E-929B-3C75E355E0B5}" dt="2020-10-09T03:02:36.985" v="256" actId="14100"/>
          <ac:picMkLst>
            <pc:docMk/>
            <pc:sldMk cId="621859242" sldId="798"/>
            <ac:picMk id="6" creationId="{95C95A27-14A8-43B7-A641-A00997AFFA5D}"/>
          </ac:picMkLst>
        </pc:picChg>
      </pc:sldChg>
      <pc:sldChg chg="add del modTransition">
        <pc:chgData name="Sandra Baxendine" userId="59bdd3ce-43bc-4d06-a906-90f71de5a40e" providerId="ADAL" clId="{28BF0AB6-DDD0-467E-929B-3C75E355E0B5}" dt="2020-10-09T02:37:12.933" v="6" actId="47"/>
        <pc:sldMkLst>
          <pc:docMk/>
          <pc:sldMk cId="152142545" sldId="799"/>
        </pc:sldMkLst>
      </pc:sldChg>
    </pc:docChg>
  </pc:docChgLst>
  <pc:docChgLst>
    <pc:chgData name="Mark Smith" userId="fe443725-1528-45c0-888f-35d6c1cbf0a5" providerId="ADAL" clId="{E17970DB-7463-43E3-A04B-5A72C766FF44}"/>
    <pc:docChg chg="addSld delSld modSld">
      <pc:chgData name="Mark Smith" userId="fe443725-1528-45c0-888f-35d6c1cbf0a5" providerId="ADAL" clId="{E17970DB-7463-43E3-A04B-5A72C766FF44}" dt="2021-05-09T22:10:08.026" v="200" actId="20577"/>
      <pc:docMkLst>
        <pc:docMk/>
      </pc:docMkLst>
      <pc:sldChg chg="modSp add mod">
        <pc:chgData name="Mark Smith" userId="fe443725-1528-45c0-888f-35d6c1cbf0a5" providerId="ADAL" clId="{E17970DB-7463-43E3-A04B-5A72C766FF44}" dt="2021-05-06T22:39:47.957" v="36" actId="20577"/>
        <pc:sldMkLst>
          <pc:docMk/>
          <pc:sldMk cId="1649310950" sldId="265"/>
        </pc:sldMkLst>
        <pc:spChg chg="mod">
          <ac:chgData name="Mark Smith" userId="fe443725-1528-45c0-888f-35d6c1cbf0a5" providerId="ADAL" clId="{E17970DB-7463-43E3-A04B-5A72C766FF44}" dt="2021-05-06T22:39:47.957" v="36" actId="20577"/>
          <ac:spMkLst>
            <pc:docMk/>
            <pc:sldMk cId="1649310950" sldId="265"/>
            <ac:spMk id="2" creationId="{17A0EBF5-1DAB-405D-A38A-AC93651A3DB0}"/>
          </ac:spMkLst>
        </pc:spChg>
      </pc:sldChg>
      <pc:sldChg chg="del">
        <pc:chgData name="Mark Smith" userId="fe443725-1528-45c0-888f-35d6c1cbf0a5" providerId="ADAL" clId="{E17970DB-7463-43E3-A04B-5A72C766FF44}" dt="2021-05-06T22:39:28.357" v="1" actId="47"/>
        <pc:sldMkLst>
          <pc:docMk/>
          <pc:sldMk cId="1303265988" sldId="346"/>
        </pc:sldMkLst>
      </pc:sldChg>
      <pc:sldChg chg="modSp mod">
        <pc:chgData name="Mark Smith" userId="fe443725-1528-45c0-888f-35d6c1cbf0a5" providerId="ADAL" clId="{E17970DB-7463-43E3-A04B-5A72C766FF44}" dt="2021-05-09T22:10:08.026" v="200" actId="20577"/>
        <pc:sldMkLst>
          <pc:docMk/>
          <pc:sldMk cId="3528320206" sldId="354"/>
        </pc:sldMkLst>
        <pc:spChg chg="mod">
          <ac:chgData name="Mark Smith" userId="fe443725-1528-45c0-888f-35d6c1cbf0a5" providerId="ADAL" clId="{E17970DB-7463-43E3-A04B-5A72C766FF44}" dt="2021-05-09T22:10:08.026" v="200" actId="20577"/>
          <ac:spMkLst>
            <pc:docMk/>
            <pc:sldMk cId="3528320206" sldId="354"/>
            <ac:spMk id="3" creationId="{41C3CF9D-32AA-4497-8413-ECBD3E511F22}"/>
          </ac:spMkLst>
        </pc:spChg>
      </pc:sldChg>
    </pc:docChg>
  </pc:docChgLst>
  <pc:docChgLst>
    <pc:chgData name="Sarah Fitzpatrick" userId="6ebc1510-6adb-4c35-aa15-0e8eeb68d961" providerId="ADAL" clId="{CBB2C79F-D12C-46DE-A0E1-37D495B3EE65}"/>
    <pc:docChg chg="undo custSel mod addSld delSld modSld sldOrd">
      <pc:chgData name="Sarah Fitzpatrick" userId="6ebc1510-6adb-4c35-aa15-0e8eeb68d961" providerId="ADAL" clId="{CBB2C79F-D12C-46DE-A0E1-37D495B3EE65}" dt="2020-10-08T23:23:30.719" v="1259" actId="12"/>
      <pc:docMkLst>
        <pc:docMk/>
      </pc:docMkLst>
      <pc:sldChg chg="delSp mod">
        <pc:chgData name="Sarah Fitzpatrick" userId="6ebc1510-6adb-4c35-aa15-0e8eeb68d961" providerId="ADAL" clId="{CBB2C79F-D12C-46DE-A0E1-37D495B3EE65}" dt="2020-10-08T22:09:43.123" v="646" actId="478"/>
        <pc:sldMkLst>
          <pc:docMk/>
          <pc:sldMk cId="3690072049" sldId="258"/>
        </pc:sldMkLst>
        <pc:spChg chg="del">
          <ac:chgData name="Sarah Fitzpatrick" userId="6ebc1510-6adb-4c35-aa15-0e8eeb68d961" providerId="ADAL" clId="{CBB2C79F-D12C-46DE-A0E1-37D495B3EE65}" dt="2020-10-08T22:09:43.123" v="646" actId="478"/>
          <ac:spMkLst>
            <pc:docMk/>
            <pc:sldMk cId="3690072049" sldId="258"/>
            <ac:spMk id="3" creationId="{C4C13273-3376-4C8E-BD72-47D92D93FD04}"/>
          </ac:spMkLst>
        </pc:spChg>
      </pc:sldChg>
      <pc:sldChg chg="addSp delSp modSp del mod chgLayout">
        <pc:chgData name="Sarah Fitzpatrick" userId="6ebc1510-6adb-4c35-aa15-0e8eeb68d961" providerId="ADAL" clId="{CBB2C79F-D12C-46DE-A0E1-37D495B3EE65}" dt="2020-10-08T22:29:12.765" v="787" actId="2696"/>
        <pc:sldMkLst>
          <pc:docMk/>
          <pc:sldMk cId="1573276312" sldId="324"/>
        </pc:sldMkLst>
        <pc:spChg chg="mod ord">
          <ac:chgData name="Sarah Fitzpatrick" userId="6ebc1510-6adb-4c35-aa15-0e8eeb68d961" providerId="ADAL" clId="{CBB2C79F-D12C-46DE-A0E1-37D495B3EE65}" dt="2020-10-08T22:26:23.718" v="731" actId="700"/>
          <ac:spMkLst>
            <pc:docMk/>
            <pc:sldMk cId="1573276312" sldId="324"/>
            <ac:spMk id="2" creationId="{00000000-0000-0000-0000-000000000000}"/>
          </ac:spMkLst>
        </pc:spChg>
        <pc:spChg chg="add del mod ord">
          <ac:chgData name="Sarah Fitzpatrick" userId="6ebc1510-6adb-4c35-aa15-0e8eeb68d961" providerId="ADAL" clId="{CBB2C79F-D12C-46DE-A0E1-37D495B3EE65}" dt="2020-10-08T22:26:23.718" v="731" actId="700"/>
          <ac:spMkLst>
            <pc:docMk/>
            <pc:sldMk cId="1573276312" sldId="324"/>
            <ac:spMk id="4" creationId="{529F60BD-FC4C-4FF8-B875-C4A2532B05B8}"/>
          </ac:spMkLst>
        </pc:spChg>
        <pc:spChg chg="mod">
          <ac:chgData name="Sarah Fitzpatrick" userId="6ebc1510-6adb-4c35-aa15-0e8eeb68d961" providerId="ADAL" clId="{CBB2C79F-D12C-46DE-A0E1-37D495B3EE65}" dt="2020-10-08T22:26:09.143" v="720" actId="1076"/>
          <ac:spMkLst>
            <pc:docMk/>
            <pc:sldMk cId="1573276312" sldId="324"/>
            <ac:spMk id="5" creationId="{00000000-0000-0000-0000-000000000000}"/>
          </ac:spMkLst>
        </pc:spChg>
        <pc:spChg chg="add mod ord">
          <ac:chgData name="Sarah Fitzpatrick" userId="6ebc1510-6adb-4c35-aa15-0e8eeb68d961" providerId="ADAL" clId="{CBB2C79F-D12C-46DE-A0E1-37D495B3EE65}" dt="2020-10-08T22:26:23.718" v="731" actId="700"/>
          <ac:spMkLst>
            <pc:docMk/>
            <pc:sldMk cId="1573276312" sldId="324"/>
            <ac:spMk id="6" creationId="{CA5D04C8-0FC1-4FD6-BDB6-DCB26234D18D}"/>
          </ac:spMkLst>
        </pc:spChg>
        <pc:graphicFrameChg chg="del modGraphic">
          <ac:chgData name="Sarah Fitzpatrick" userId="6ebc1510-6adb-4c35-aa15-0e8eeb68d961" providerId="ADAL" clId="{CBB2C79F-D12C-46DE-A0E1-37D495B3EE65}" dt="2020-10-08T22:27:20.214" v="763" actId="21"/>
          <ac:graphicFrameMkLst>
            <pc:docMk/>
            <pc:sldMk cId="1573276312" sldId="324"/>
            <ac:graphicFrameMk id="3" creationId="{00000000-0000-0000-0000-000000000000}"/>
          </ac:graphicFrameMkLst>
        </pc:graphicFrameChg>
      </pc:sldChg>
      <pc:sldChg chg="modSp del mod">
        <pc:chgData name="Sarah Fitzpatrick" userId="6ebc1510-6adb-4c35-aa15-0e8eeb68d961" providerId="ADAL" clId="{CBB2C79F-D12C-46DE-A0E1-37D495B3EE65}" dt="2020-10-08T20:31:34.343" v="35" actId="2696"/>
        <pc:sldMkLst>
          <pc:docMk/>
          <pc:sldMk cId="3247592740" sldId="328"/>
        </pc:sldMkLst>
        <pc:spChg chg="mod">
          <ac:chgData name="Sarah Fitzpatrick" userId="6ebc1510-6adb-4c35-aa15-0e8eeb68d961" providerId="ADAL" clId="{CBB2C79F-D12C-46DE-A0E1-37D495B3EE65}" dt="2020-10-08T20:02:06.495" v="6" actId="20577"/>
          <ac:spMkLst>
            <pc:docMk/>
            <pc:sldMk cId="3247592740" sldId="328"/>
            <ac:spMk id="3" creationId="{9F13DCE7-6327-4D74-B354-90C4908873F3}"/>
          </ac:spMkLst>
        </pc:spChg>
      </pc:sldChg>
      <pc:sldChg chg="modSp mod chgLayout">
        <pc:chgData name="Sarah Fitzpatrick" userId="6ebc1510-6adb-4c35-aa15-0e8eeb68d961" providerId="ADAL" clId="{CBB2C79F-D12C-46DE-A0E1-37D495B3EE65}" dt="2020-10-08T20:32:33.905" v="64" actId="20577"/>
        <pc:sldMkLst>
          <pc:docMk/>
          <pc:sldMk cId="1995735337" sldId="329"/>
        </pc:sldMkLst>
        <pc:spChg chg="mod ord">
          <ac:chgData name="Sarah Fitzpatrick" userId="6ebc1510-6adb-4c35-aa15-0e8eeb68d961" providerId="ADAL" clId="{CBB2C79F-D12C-46DE-A0E1-37D495B3EE65}" dt="2020-10-08T20:31:43.370" v="36" actId="700"/>
          <ac:spMkLst>
            <pc:docMk/>
            <pc:sldMk cId="1995735337" sldId="329"/>
            <ac:spMk id="2" creationId="{BA5EC879-5A92-4965-ADD0-58F9C890EA28}"/>
          </ac:spMkLst>
        </pc:spChg>
        <pc:spChg chg="mod ord">
          <ac:chgData name="Sarah Fitzpatrick" userId="6ebc1510-6adb-4c35-aa15-0e8eeb68d961" providerId="ADAL" clId="{CBB2C79F-D12C-46DE-A0E1-37D495B3EE65}" dt="2020-10-08T20:32:33.905" v="64" actId="20577"/>
          <ac:spMkLst>
            <pc:docMk/>
            <pc:sldMk cId="1995735337" sldId="329"/>
            <ac:spMk id="3" creationId="{C3209D19-612F-4C50-B6E1-162FAA217C6B}"/>
          </ac:spMkLst>
        </pc:spChg>
      </pc:sldChg>
      <pc:sldChg chg="modSp mod">
        <pc:chgData name="Sarah Fitzpatrick" userId="6ebc1510-6adb-4c35-aa15-0e8eeb68d961" providerId="ADAL" clId="{CBB2C79F-D12C-46DE-A0E1-37D495B3EE65}" dt="2020-10-08T20:33:31.990" v="80" actId="27636"/>
        <pc:sldMkLst>
          <pc:docMk/>
          <pc:sldMk cId="2642270485" sldId="330"/>
        </pc:sldMkLst>
        <pc:spChg chg="mod">
          <ac:chgData name="Sarah Fitzpatrick" userId="6ebc1510-6adb-4c35-aa15-0e8eeb68d961" providerId="ADAL" clId="{CBB2C79F-D12C-46DE-A0E1-37D495B3EE65}" dt="2020-10-08T20:33:31.990" v="80" actId="27636"/>
          <ac:spMkLst>
            <pc:docMk/>
            <pc:sldMk cId="2642270485" sldId="330"/>
            <ac:spMk id="3" creationId="{5D6AA46B-41DC-4F68-BAE9-2FE91103D176}"/>
          </ac:spMkLst>
        </pc:spChg>
      </pc:sldChg>
      <pc:sldChg chg="modSp mod">
        <pc:chgData name="Sarah Fitzpatrick" userId="6ebc1510-6adb-4c35-aa15-0e8eeb68d961" providerId="ADAL" clId="{CBB2C79F-D12C-46DE-A0E1-37D495B3EE65}" dt="2020-10-08T22:50:48.367" v="982" actId="2711"/>
        <pc:sldMkLst>
          <pc:docMk/>
          <pc:sldMk cId="2056966581" sldId="331"/>
        </pc:sldMkLst>
        <pc:spChg chg="mod">
          <ac:chgData name="Sarah Fitzpatrick" userId="6ebc1510-6adb-4c35-aa15-0e8eeb68d961" providerId="ADAL" clId="{CBB2C79F-D12C-46DE-A0E1-37D495B3EE65}" dt="2020-10-08T22:44:41.221" v="956" actId="207"/>
          <ac:spMkLst>
            <pc:docMk/>
            <pc:sldMk cId="2056966581" sldId="331"/>
            <ac:spMk id="5" creationId="{0736F434-CDC2-4E54-A707-6AB6B1A7A2D8}"/>
          </ac:spMkLst>
        </pc:spChg>
        <pc:spChg chg="mod">
          <ac:chgData name="Sarah Fitzpatrick" userId="6ebc1510-6adb-4c35-aa15-0e8eeb68d961" providerId="ADAL" clId="{CBB2C79F-D12C-46DE-A0E1-37D495B3EE65}" dt="2020-10-08T22:40:25.648" v="940" actId="1076"/>
          <ac:spMkLst>
            <pc:docMk/>
            <pc:sldMk cId="2056966581" sldId="331"/>
            <ac:spMk id="6" creationId="{C0A756DF-7EF0-4F62-ADEA-3E0370AA56FF}"/>
          </ac:spMkLst>
        </pc:spChg>
        <pc:spChg chg="mod">
          <ac:chgData name="Sarah Fitzpatrick" userId="6ebc1510-6adb-4c35-aa15-0e8eeb68d961" providerId="ADAL" clId="{CBB2C79F-D12C-46DE-A0E1-37D495B3EE65}" dt="2020-10-08T22:40:25.648" v="940" actId="1076"/>
          <ac:spMkLst>
            <pc:docMk/>
            <pc:sldMk cId="2056966581" sldId="331"/>
            <ac:spMk id="7" creationId="{D3936B61-A48D-49D8-A911-40EF567D8FBD}"/>
          </ac:spMkLst>
        </pc:spChg>
        <pc:spChg chg="mod">
          <ac:chgData name="Sarah Fitzpatrick" userId="6ebc1510-6adb-4c35-aa15-0e8eeb68d961" providerId="ADAL" clId="{CBB2C79F-D12C-46DE-A0E1-37D495B3EE65}" dt="2020-10-08T22:41:09.733" v="946" actId="2711"/>
          <ac:spMkLst>
            <pc:docMk/>
            <pc:sldMk cId="2056966581" sldId="331"/>
            <ac:spMk id="8" creationId="{E8DD488C-EFE0-4C92-8BAD-D84036EAB176}"/>
          </ac:spMkLst>
        </pc:spChg>
        <pc:spChg chg="mod">
          <ac:chgData name="Sarah Fitzpatrick" userId="6ebc1510-6adb-4c35-aa15-0e8eeb68d961" providerId="ADAL" clId="{CBB2C79F-D12C-46DE-A0E1-37D495B3EE65}" dt="2020-10-08T22:41:22.602" v="948" actId="2711"/>
          <ac:spMkLst>
            <pc:docMk/>
            <pc:sldMk cId="2056966581" sldId="331"/>
            <ac:spMk id="9" creationId="{54A95D22-BC05-479F-B3EE-B877691EA76A}"/>
          </ac:spMkLst>
        </pc:spChg>
        <pc:spChg chg="mod ord">
          <ac:chgData name="Sarah Fitzpatrick" userId="6ebc1510-6adb-4c35-aa15-0e8eeb68d961" providerId="ADAL" clId="{CBB2C79F-D12C-46DE-A0E1-37D495B3EE65}" dt="2020-10-08T22:49:10.619" v="974" actId="2711"/>
          <ac:spMkLst>
            <pc:docMk/>
            <pc:sldMk cId="2056966581" sldId="331"/>
            <ac:spMk id="10" creationId="{CF1E71CE-641C-447D-A8CF-BC14D31B3B37}"/>
          </ac:spMkLst>
        </pc:spChg>
        <pc:spChg chg="mod">
          <ac:chgData name="Sarah Fitzpatrick" userId="6ebc1510-6adb-4c35-aa15-0e8eeb68d961" providerId="ADAL" clId="{CBB2C79F-D12C-46DE-A0E1-37D495B3EE65}" dt="2020-10-08T22:49:19.660" v="976" actId="2711"/>
          <ac:spMkLst>
            <pc:docMk/>
            <pc:sldMk cId="2056966581" sldId="331"/>
            <ac:spMk id="11" creationId="{2D19C17B-3A6C-4F3F-9DB0-83B769915F00}"/>
          </ac:spMkLst>
        </pc:spChg>
        <pc:spChg chg="mod">
          <ac:chgData name="Sarah Fitzpatrick" userId="6ebc1510-6adb-4c35-aa15-0e8eeb68d961" providerId="ADAL" clId="{CBB2C79F-D12C-46DE-A0E1-37D495B3EE65}" dt="2020-10-08T22:50:28.455" v="980" actId="2711"/>
          <ac:spMkLst>
            <pc:docMk/>
            <pc:sldMk cId="2056966581" sldId="331"/>
            <ac:spMk id="12" creationId="{B97BF5A0-CA81-4107-A3ED-75C402E63DEC}"/>
          </ac:spMkLst>
        </pc:spChg>
        <pc:spChg chg="mod">
          <ac:chgData name="Sarah Fitzpatrick" userId="6ebc1510-6adb-4c35-aa15-0e8eeb68d961" providerId="ADAL" clId="{CBB2C79F-D12C-46DE-A0E1-37D495B3EE65}" dt="2020-10-08T22:50:17.485" v="979" actId="2711"/>
          <ac:spMkLst>
            <pc:docMk/>
            <pc:sldMk cId="2056966581" sldId="331"/>
            <ac:spMk id="13" creationId="{E9BB1FC2-7C70-4714-B7A7-5485BED42425}"/>
          </ac:spMkLst>
        </pc:spChg>
        <pc:spChg chg="mod">
          <ac:chgData name="Sarah Fitzpatrick" userId="6ebc1510-6adb-4c35-aa15-0e8eeb68d961" providerId="ADAL" clId="{CBB2C79F-D12C-46DE-A0E1-37D495B3EE65}" dt="2020-10-08T22:40:48.053" v="943" actId="2711"/>
          <ac:spMkLst>
            <pc:docMk/>
            <pc:sldMk cId="2056966581" sldId="331"/>
            <ac:spMk id="14" creationId="{F9B09B3D-73B8-4BC2-B338-D657132C59E8}"/>
          </ac:spMkLst>
        </pc:spChg>
        <pc:spChg chg="mod">
          <ac:chgData name="Sarah Fitzpatrick" userId="6ebc1510-6adb-4c35-aa15-0e8eeb68d961" providerId="ADAL" clId="{CBB2C79F-D12C-46DE-A0E1-37D495B3EE65}" dt="2020-10-08T22:40:56.668" v="944" actId="2711"/>
          <ac:spMkLst>
            <pc:docMk/>
            <pc:sldMk cId="2056966581" sldId="331"/>
            <ac:spMk id="15" creationId="{D818405C-8FE2-40D4-95E5-F09858260F03}"/>
          </ac:spMkLst>
        </pc:spChg>
        <pc:spChg chg="mod">
          <ac:chgData name="Sarah Fitzpatrick" userId="6ebc1510-6adb-4c35-aa15-0e8eeb68d961" providerId="ADAL" clId="{CBB2C79F-D12C-46DE-A0E1-37D495B3EE65}" dt="2020-10-08T22:50:05.011" v="977" actId="2711"/>
          <ac:spMkLst>
            <pc:docMk/>
            <pc:sldMk cId="2056966581" sldId="331"/>
            <ac:spMk id="16" creationId="{E142AC6E-24F3-4D13-8125-5EA257ED2EB9}"/>
          </ac:spMkLst>
        </pc:spChg>
        <pc:spChg chg="mod">
          <ac:chgData name="Sarah Fitzpatrick" userId="6ebc1510-6adb-4c35-aa15-0e8eeb68d961" providerId="ADAL" clId="{CBB2C79F-D12C-46DE-A0E1-37D495B3EE65}" dt="2020-10-08T22:50:11.541" v="978" actId="2711"/>
          <ac:spMkLst>
            <pc:docMk/>
            <pc:sldMk cId="2056966581" sldId="331"/>
            <ac:spMk id="17" creationId="{85A756B1-0283-48D8-A1FA-E9520D0D9CB3}"/>
          </ac:spMkLst>
        </pc:spChg>
        <pc:spChg chg="mod">
          <ac:chgData name="Sarah Fitzpatrick" userId="6ebc1510-6adb-4c35-aa15-0e8eeb68d961" providerId="ADAL" clId="{CBB2C79F-D12C-46DE-A0E1-37D495B3EE65}" dt="2020-10-08T22:41:02.986" v="945" actId="2711"/>
          <ac:spMkLst>
            <pc:docMk/>
            <pc:sldMk cId="2056966581" sldId="331"/>
            <ac:spMk id="18" creationId="{2C9D2953-9805-45BC-8034-254912B5C33D}"/>
          </ac:spMkLst>
        </pc:spChg>
        <pc:spChg chg="mod">
          <ac:chgData name="Sarah Fitzpatrick" userId="6ebc1510-6adb-4c35-aa15-0e8eeb68d961" providerId="ADAL" clId="{CBB2C79F-D12C-46DE-A0E1-37D495B3EE65}" dt="2020-10-08T22:50:37.550" v="981" actId="2711"/>
          <ac:spMkLst>
            <pc:docMk/>
            <pc:sldMk cId="2056966581" sldId="331"/>
            <ac:spMk id="19" creationId="{F9C066E4-F86C-47B8-BB71-78EDFD886D8F}"/>
          </ac:spMkLst>
        </pc:spChg>
        <pc:spChg chg="mod">
          <ac:chgData name="Sarah Fitzpatrick" userId="6ebc1510-6adb-4c35-aa15-0e8eeb68d961" providerId="ADAL" clId="{CBB2C79F-D12C-46DE-A0E1-37D495B3EE65}" dt="2020-10-08T22:40:31.765" v="942" actId="2711"/>
          <ac:spMkLst>
            <pc:docMk/>
            <pc:sldMk cId="2056966581" sldId="331"/>
            <ac:spMk id="20" creationId="{B18EA303-3F8F-413D-8956-0466CE36241F}"/>
          </ac:spMkLst>
        </pc:spChg>
        <pc:spChg chg="mod">
          <ac:chgData name="Sarah Fitzpatrick" userId="6ebc1510-6adb-4c35-aa15-0e8eeb68d961" providerId="ADAL" clId="{CBB2C79F-D12C-46DE-A0E1-37D495B3EE65}" dt="2020-10-08T22:50:48.367" v="982" actId="2711"/>
          <ac:spMkLst>
            <pc:docMk/>
            <pc:sldMk cId="2056966581" sldId="331"/>
            <ac:spMk id="21" creationId="{CD8219BE-F38B-497F-B0E3-68065D3D5B3F}"/>
          </ac:spMkLst>
        </pc:spChg>
        <pc:spChg chg="mod">
          <ac:chgData name="Sarah Fitzpatrick" userId="6ebc1510-6adb-4c35-aa15-0e8eeb68d961" providerId="ADAL" clId="{CBB2C79F-D12C-46DE-A0E1-37D495B3EE65}" dt="2020-10-08T22:45:01.003" v="963" actId="207"/>
          <ac:spMkLst>
            <pc:docMk/>
            <pc:sldMk cId="2056966581" sldId="331"/>
            <ac:spMk id="22" creationId="{E248F408-EEB2-4DA2-B7D1-6982AA877360}"/>
          </ac:spMkLst>
        </pc:spChg>
        <pc:spChg chg="mod">
          <ac:chgData name="Sarah Fitzpatrick" userId="6ebc1510-6adb-4c35-aa15-0e8eeb68d961" providerId="ADAL" clId="{CBB2C79F-D12C-46DE-A0E1-37D495B3EE65}" dt="2020-10-08T22:45:22.339" v="965" actId="207"/>
          <ac:spMkLst>
            <pc:docMk/>
            <pc:sldMk cId="2056966581" sldId="331"/>
            <ac:spMk id="23" creationId="{5411856B-A908-4672-9204-B76F907F7CC0}"/>
          </ac:spMkLst>
        </pc:spChg>
        <pc:spChg chg="mod">
          <ac:chgData name="Sarah Fitzpatrick" userId="6ebc1510-6adb-4c35-aa15-0e8eeb68d961" providerId="ADAL" clId="{CBB2C79F-D12C-46DE-A0E1-37D495B3EE65}" dt="2020-10-08T22:43:27.909" v="955" actId="207"/>
          <ac:spMkLst>
            <pc:docMk/>
            <pc:sldMk cId="2056966581" sldId="331"/>
            <ac:spMk id="24" creationId="{EA420F02-2A63-425E-8B59-F73CE3661374}"/>
          </ac:spMkLst>
        </pc:spChg>
        <pc:spChg chg="mod">
          <ac:chgData name="Sarah Fitzpatrick" userId="6ebc1510-6adb-4c35-aa15-0e8eeb68d961" providerId="ADAL" clId="{CBB2C79F-D12C-46DE-A0E1-37D495B3EE65}" dt="2020-10-08T22:43:16.590" v="951" actId="207"/>
          <ac:spMkLst>
            <pc:docMk/>
            <pc:sldMk cId="2056966581" sldId="331"/>
            <ac:spMk id="25" creationId="{C9D6BDE4-8BEA-48B8-90E0-19CC015777B2}"/>
          </ac:spMkLst>
        </pc:spChg>
        <pc:spChg chg="mod">
          <ac:chgData name="Sarah Fitzpatrick" userId="6ebc1510-6adb-4c35-aa15-0e8eeb68d961" providerId="ADAL" clId="{CBB2C79F-D12C-46DE-A0E1-37D495B3EE65}" dt="2020-10-08T22:43:25.526" v="954" actId="207"/>
          <ac:spMkLst>
            <pc:docMk/>
            <pc:sldMk cId="2056966581" sldId="331"/>
            <ac:spMk id="26" creationId="{2E1C90F4-604A-427A-83D8-CA523A16E77D}"/>
          </ac:spMkLst>
        </pc:spChg>
        <pc:spChg chg="mod">
          <ac:chgData name="Sarah Fitzpatrick" userId="6ebc1510-6adb-4c35-aa15-0e8eeb68d961" providerId="ADAL" clId="{CBB2C79F-D12C-46DE-A0E1-37D495B3EE65}" dt="2020-10-08T22:43:20.807" v="952" actId="207"/>
          <ac:spMkLst>
            <pc:docMk/>
            <pc:sldMk cId="2056966581" sldId="331"/>
            <ac:spMk id="27" creationId="{95BC39DA-EBB8-4976-8F42-A1EF2B549C58}"/>
          </ac:spMkLst>
        </pc:spChg>
        <pc:spChg chg="mod">
          <ac:chgData name="Sarah Fitzpatrick" userId="6ebc1510-6adb-4c35-aa15-0e8eeb68d961" providerId="ADAL" clId="{CBB2C79F-D12C-46DE-A0E1-37D495B3EE65}" dt="2020-10-08T22:43:23.006" v="953" actId="207"/>
          <ac:spMkLst>
            <pc:docMk/>
            <pc:sldMk cId="2056966581" sldId="331"/>
            <ac:spMk id="28" creationId="{340EF343-F8A0-4616-91E5-8E0548D3560B}"/>
          </ac:spMkLst>
        </pc:spChg>
        <pc:spChg chg="mod">
          <ac:chgData name="Sarah Fitzpatrick" userId="6ebc1510-6adb-4c35-aa15-0e8eeb68d961" providerId="ADAL" clId="{CBB2C79F-D12C-46DE-A0E1-37D495B3EE65}" dt="2020-10-08T22:44:56.410" v="961" actId="207"/>
          <ac:spMkLst>
            <pc:docMk/>
            <pc:sldMk cId="2056966581" sldId="331"/>
            <ac:spMk id="29" creationId="{EC6DBD05-070E-4896-B6E6-55F93B037339}"/>
          </ac:spMkLst>
        </pc:spChg>
        <pc:spChg chg="mod">
          <ac:chgData name="Sarah Fitzpatrick" userId="6ebc1510-6adb-4c35-aa15-0e8eeb68d961" providerId="ADAL" clId="{CBB2C79F-D12C-46DE-A0E1-37D495B3EE65}" dt="2020-10-08T22:44:47.147" v="957" actId="207"/>
          <ac:spMkLst>
            <pc:docMk/>
            <pc:sldMk cId="2056966581" sldId="331"/>
            <ac:spMk id="30" creationId="{52B84A6F-4055-4485-8EE5-20B92BF2499F}"/>
          </ac:spMkLst>
        </pc:spChg>
        <pc:spChg chg="mod">
          <ac:chgData name="Sarah Fitzpatrick" userId="6ebc1510-6adb-4c35-aa15-0e8eeb68d961" providerId="ADAL" clId="{CBB2C79F-D12C-46DE-A0E1-37D495B3EE65}" dt="2020-10-08T22:44:53.707" v="960" actId="207"/>
          <ac:spMkLst>
            <pc:docMk/>
            <pc:sldMk cId="2056966581" sldId="331"/>
            <ac:spMk id="31" creationId="{4A9F8B91-70EC-41C0-B5B1-BAF0F5ADD81D}"/>
          </ac:spMkLst>
        </pc:spChg>
        <pc:spChg chg="mod">
          <ac:chgData name="Sarah Fitzpatrick" userId="6ebc1510-6adb-4c35-aa15-0e8eeb68d961" providerId="ADAL" clId="{CBB2C79F-D12C-46DE-A0E1-37D495B3EE65}" dt="2020-10-08T22:44:49.259" v="958" actId="207"/>
          <ac:spMkLst>
            <pc:docMk/>
            <pc:sldMk cId="2056966581" sldId="331"/>
            <ac:spMk id="32" creationId="{94BB2AD6-7B34-4032-AB5C-68767EA09600}"/>
          </ac:spMkLst>
        </pc:spChg>
        <pc:spChg chg="mod">
          <ac:chgData name="Sarah Fitzpatrick" userId="6ebc1510-6adb-4c35-aa15-0e8eeb68d961" providerId="ADAL" clId="{CBB2C79F-D12C-46DE-A0E1-37D495B3EE65}" dt="2020-10-08T22:44:51.259" v="959" actId="207"/>
          <ac:spMkLst>
            <pc:docMk/>
            <pc:sldMk cId="2056966581" sldId="331"/>
            <ac:spMk id="33" creationId="{9DA83E99-9461-44CD-B669-58DC74AA4077}"/>
          </ac:spMkLst>
        </pc:spChg>
        <pc:spChg chg="mod ord">
          <ac:chgData name="Sarah Fitzpatrick" userId="6ebc1510-6adb-4c35-aa15-0e8eeb68d961" providerId="ADAL" clId="{CBB2C79F-D12C-46DE-A0E1-37D495B3EE65}" dt="2020-10-08T22:48:38.061" v="973" actId="167"/>
          <ac:spMkLst>
            <pc:docMk/>
            <pc:sldMk cId="2056966581" sldId="331"/>
            <ac:spMk id="34" creationId="{B41B378D-788A-48EB-A412-A3C3FF37988E}"/>
          </ac:spMkLst>
        </pc:spChg>
        <pc:grpChg chg="mod">
          <ac:chgData name="Sarah Fitzpatrick" userId="6ebc1510-6adb-4c35-aa15-0e8eeb68d961" providerId="ADAL" clId="{CBB2C79F-D12C-46DE-A0E1-37D495B3EE65}" dt="2020-10-08T22:40:25.648" v="940" actId="1076"/>
          <ac:grpSpMkLst>
            <pc:docMk/>
            <pc:sldMk cId="2056966581" sldId="331"/>
            <ac:grpSpMk id="4" creationId="{1AC979D4-1EC9-4576-80DF-FE058866DFEC}"/>
          </ac:grpSpMkLst>
        </pc:grpChg>
        <pc:graphicFrameChg chg="modGraphic">
          <ac:chgData name="Sarah Fitzpatrick" userId="6ebc1510-6adb-4c35-aa15-0e8eeb68d961" providerId="ADAL" clId="{CBB2C79F-D12C-46DE-A0E1-37D495B3EE65}" dt="2020-10-08T22:41:45.092" v="950" actId="207"/>
          <ac:graphicFrameMkLst>
            <pc:docMk/>
            <pc:sldMk cId="2056966581" sldId="331"/>
            <ac:graphicFrameMk id="36" creationId="{405C3B6C-8992-4098-A54E-5145D58D7F61}"/>
          </ac:graphicFrameMkLst>
        </pc:graphicFrameChg>
      </pc:sldChg>
      <pc:sldChg chg="addSp delSp modSp mod modClrScheme chgLayout">
        <pc:chgData name="Sarah Fitzpatrick" userId="6ebc1510-6adb-4c35-aa15-0e8eeb68d961" providerId="ADAL" clId="{CBB2C79F-D12C-46DE-A0E1-37D495B3EE65}" dt="2020-10-08T22:30:40.700" v="813" actId="113"/>
        <pc:sldMkLst>
          <pc:docMk/>
          <pc:sldMk cId="2462061287" sldId="332"/>
        </pc:sldMkLst>
        <pc:spChg chg="add mod ord">
          <ac:chgData name="Sarah Fitzpatrick" userId="6ebc1510-6adb-4c35-aa15-0e8eeb68d961" providerId="ADAL" clId="{CBB2C79F-D12C-46DE-A0E1-37D495B3EE65}" dt="2020-10-08T22:29:59.862" v="793" actId="700"/>
          <ac:spMkLst>
            <pc:docMk/>
            <pc:sldMk cId="2462061287" sldId="332"/>
            <ac:spMk id="3" creationId="{79B8C590-D263-407C-9B2F-12794FCDA1F9}"/>
          </ac:spMkLst>
        </pc:spChg>
        <pc:spChg chg="add mod ord">
          <ac:chgData name="Sarah Fitzpatrick" userId="6ebc1510-6adb-4c35-aa15-0e8eeb68d961" providerId="ADAL" clId="{CBB2C79F-D12C-46DE-A0E1-37D495B3EE65}" dt="2020-10-08T22:30:15.943" v="798"/>
          <ac:spMkLst>
            <pc:docMk/>
            <pc:sldMk cId="2462061287" sldId="332"/>
            <ac:spMk id="4" creationId="{D55436E3-3475-44B8-A91C-B1A7FA54D0A6}"/>
          </ac:spMkLst>
        </pc:spChg>
        <pc:spChg chg="add del mod">
          <ac:chgData name="Sarah Fitzpatrick" userId="6ebc1510-6adb-4c35-aa15-0e8eeb68d961" providerId="ADAL" clId="{CBB2C79F-D12C-46DE-A0E1-37D495B3EE65}" dt="2020-10-08T22:29:51.483" v="791" actId="26606"/>
          <ac:spMkLst>
            <pc:docMk/>
            <pc:sldMk cId="2462061287" sldId="332"/>
            <ac:spMk id="71" creationId="{B7F9A946-F5EA-4385-AEA6-C3EA7EA584A7}"/>
          </ac:spMkLst>
        </pc:spChg>
        <pc:spChg chg="mod ord">
          <ac:chgData name="Sarah Fitzpatrick" userId="6ebc1510-6adb-4c35-aa15-0e8eeb68d961" providerId="ADAL" clId="{CBB2C79F-D12C-46DE-A0E1-37D495B3EE65}" dt="2020-10-08T22:30:40.700" v="813" actId="113"/>
          <ac:spMkLst>
            <pc:docMk/>
            <pc:sldMk cId="2462061287" sldId="332"/>
            <ac:spMk id="146434" creationId="{00000000-0000-0000-0000-000000000000}"/>
          </ac:spMkLst>
        </pc:spChg>
        <pc:spChg chg="add del mod">
          <ac:chgData name="Sarah Fitzpatrick" userId="6ebc1510-6adb-4c35-aa15-0e8eeb68d961" providerId="ADAL" clId="{CBB2C79F-D12C-46DE-A0E1-37D495B3EE65}" dt="2020-10-08T22:29:59.862" v="793" actId="700"/>
          <ac:spMkLst>
            <pc:docMk/>
            <pc:sldMk cId="2462061287" sldId="332"/>
            <ac:spMk id="146436" creationId="{8926B309-EE47-4512-A371-BF4CDB3796CF}"/>
          </ac:spMkLst>
        </pc:spChg>
        <pc:picChg chg="mod">
          <ac:chgData name="Sarah Fitzpatrick" userId="6ebc1510-6adb-4c35-aa15-0e8eeb68d961" providerId="ADAL" clId="{CBB2C79F-D12C-46DE-A0E1-37D495B3EE65}" dt="2020-10-08T22:30:08.792" v="796" actId="1076"/>
          <ac:picMkLst>
            <pc:docMk/>
            <pc:sldMk cId="2462061287" sldId="332"/>
            <ac:picMk id="2" creationId="{31E5EF3D-E1F9-4B27-943A-CB5EBB4B1EE2}"/>
          </ac:picMkLst>
        </pc:picChg>
      </pc:sldChg>
      <pc:sldChg chg="addSp delSp modSp mod modClrScheme chgLayout">
        <pc:chgData name="Sarah Fitzpatrick" userId="6ebc1510-6adb-4c35-aa15-0e8eeb68d961" providerId="ADAL" clId="{CBB2C79F-D12C-46DE-A0E1-37D495B3EE65}" dt="2020-10-08T22:32:14.014" v="836" actId="1076"/>
        <pc:sldMkLst>
          <pc:docMk/>
          <pc:sldMk cId="895538653" sldId="333"/>
        </pc:sldMkLst>
        <pc:spChg chg="add del mod ord">
          <ac:chgData name="Sarah Fitzpatrick" userId="6ebc1510-6adb-4c35-aa15-0e8eeb68d961" providerId="ADAL" clId="{CBB2C79F-D12C-46DE-A0E1-37D495B3EE65}" dt="2020-10-08T22:31:21.596" v="816" actId="700"/>
          <ac:spMkLst>
            <pc:docMk/>
            <pc:sldMk cId="895538653" sldId="333"/>
            <ac:spMk id="3" creationId="{28003B7B-EE7E-4195-AB01-616F0076C954}"/>
          </ac:spMkLst>
        </pc:spChg>
        <pc:spChg chg="add del mod ord">
          <ac:chgData name="Sarah Fitzpatrick" userId="6ebc1510-6adb-4c35-aa15-0e8eeb68d961" providerId="ADAL" clId="{CBB2C79F-D12C-46DE-A0E1-37D495B3EE65}" dt="2020-10-08T22:31:57.310" v="830" actId="478"/>
          <ac:spMkLst>
            <pc:docMk/>
            <pc:sldMk cId="895538653" sldId="333"/>
            <ac:spMk id="4" creationId="{CD0ED1A5-D4B5-4D34-9CF3-DB58AF4E6512}"/>
          </ac:spMkLst>
        </pc:spChg>
        <pc:spChg chg="add mod ord">
          <ac:chgData name="Sarah Fitzpatrick" userId="6ebc1510-6adb-4c35-aa15-0e8eeb68d961" providerId="ADAL" clId="{CBB2C79F-D12C-46DE-A0E1-37D495B3EE65}" dt="2020-10-08T22:31:51.961" v="829" actId="27636"/>
          <ac:spMkLst>
            <pc:docMk/>
            <pc:sldMk cId="895538653" sldId="333"/>
            <ac:spMk id="5" creationId="{EB9FEBA3-C3C2-4C12-BFC4-760BFCE35EC5}"/>
          </ac:spMkLst>
        </pc:spChg>
        <pc:spChg chg="mod ord">
          <ac:chgData name="Sarah Fitzpatrick" userId="6ebc1510-6adb-4c35-aa15-0e8eeb68d961" providerId="ADAL" clId="{CBB2C79F-D12C-46DE-A0E1-37D495B3EE65}" dt="2020-10-08T22:32:09.656" v="835" actId="403"/>
          <ac:spMkLst>
            <pc:docMk/>
            <pc:sldMk cId="895538653" sldId="333"/>
            <ac:spMk id="150530" creationId="{00000000-0000-0000-0000-000000000000}"/>
          </ac:spMkLst>
        </pc:spChg>
        <pc:spChg chg="del mod">
          <ac:chgData name="Sarah Fitzpatrick" userId="6ebc1510-6adb-4c35-aa15-0e8eeb68d961" providerId="ADAL" clId="{CBB2C79F-D12C-46DE-A0E1-37D495B3EE65}" dt="2020-10-08T22:31:33.260" v="818" actId="478"/>
          <ac:spMkLst>
            <pc:docMk/>
            <pc:sldMk cId="895538653" sldId="333"/>
            <ac:spMk id="150533" creationId="{00000000-0000-0000-0000-000000000000}"/>
          </ac:spMkLst>
        </pc:spChg>
        <pc:picChg chg="mod">
          <ac:chgData name="Sarah Fitzpatrick" userId="6ebc1510-6adb-4c35-aa15-0e8eeb68d961" providerId="ADAL" clId="{CBB2C79F-D12C-46DE-A0E1-37D495B3EE65}" dt="2020-10-08T22:32:14.014" v="836" actId="1076"/>
          <ac:picMkLst>
            <pc:docMk/>
            <pc:sldMk cId="895538653" sldId="333"/>
            <ac:picMk id="6" creationId="{5BE1C356-E5EC-4275-9448-D94DF56E2F9F}"/>
          </ac:picMkLst>
        </pc:picChg>
      </pc:sldChg>
      <pc:sldChg chg="modSp mod chgLayout">
        <pc:chgData name="Sarah Fitzpatrick" userId="6ebc1510-6adb-4c35-aa15-0e8eeb68d961" providerId="ADAL" clId="{CBB2C79F-D12C-46DE-A0E1-37D495B3EE65}" dt="2020-10-08T20:35:31.357" v="110" actId="27636"/>
        <pc:sldMkLst>
          <pc:docMk/>
          <pc:sldMk cId="3100754049" sldId="335"/>
        </pc:sldMkLst>
        <pc:spChg chg="mod ord">
          <ac:chgData name="Sarah Fitzpatrick" userId="6ebc1510-6adb-4c35-aa15-0e8eeb68d961" providerId="ADAL" clId="{CBB2C79F-D12C-46DE-A0E1-37D495B3EE65}" dt="2020-10-08T20:34:57.820" v="98" actId="700"/>
          <ac:spMkLst>
            <pc:docMk/>
            <pc:sldMk cId="3100754049" sldId="335"/>
            <ac:spMk id="2" creationId="{BCBC16A6-0D34-45BD-8F30-027B85E366C7}"/>
          </ac:spMkLst>
        </pc:spChg>
        <pc:spChg chg="mod ord">
          <ac:chgData name="Sarah Fitzpatrick" userId="6ebc1510-6adb-4c35-aa15-0e8eeb68d961" providerId="ADAL" clId="{CBB2C79F-D12C-46DE-A0E1-37D495B3EE65}" dt="2020-10-08T20:35:31.357" v="110" actId="27636"/>
          <ac:spMkLst>
            <pc:docMk/>
            <pc:sldMk cId="3100754049" sldId="335"/>
            <ac:spMk id="3" creationId="{B8990F37-D699-4B76-A821-644A8A888BA8}"/>
          </ac:spMkLst>
        </pc:spChg>
      </pc:sldChg>
      <pc:sldChg chg="modSp mod chgLayout">
        <pc:chgData name="Sarah Fitzpatrick" userId="6ebc1510-6adb-4c35-aa15-0e8eeb68d961" providerId="ADAL" clId="{CBB2C79F-D12C-46DE-A0E1-37D495B3EE65}" dt="2020-10-08T20:35:44.616" v="111" actId="948"/>
        <pc:sldMkLst>
          <pc:docMk/>
          <pc:sldMk cId="1526822100" sldId="336"/>
        </pc:sldMkLst>
        <pc:spChg chg="mod ord">
          <ac:chgData name="Sarah Fitzpatrick" userId="6ebc1510-6adb-4c35-aa15-0e8eeb68d961" providerId="ADAL" clId="{CBB2C79F-D12C-46DE-A0E1-37D495B3EE65}" dt="2020-10-08T20:35:03.863" v="99" actId="700"/>
          <ac:spMkLst>
            <pc:docMk/>
            <pc:sldMk cId="1526822100" sldId="336"/>
            <ac:spMk id="2" creationId="{B7E7DB3A-C863-4647-B27E-FAEC1C307A95}"/>
          </ac:spMkLst>
        </pc:spChg>
        <pc:spChg chg="mod ord">
          <ac:chgData name="Sarah Fitzpatrick" userId="6ebc1510-6adb-4c35-aa15-0e8eeb68d961" providerId="ADAL" clId="{CBB2C79F-D12C-46DE-A0E1-37D495B3EE65}" dt="2020-10-08T20:35:44.616" v="111" actId="948"/>
          <ac:spMkLst>
            <pc:docMk/>
            <pc:sldMk cId="1526822100" sldId="336"/>
            <ac:spMk id="3" creationId="{38A43640-0E04-4982-BCED-2C8B5E2F3930}"/>
          </ac:spMkLst>
        </pc:spChg>
      </pc:sldChg>
      <pc:sldChg chg="modSp mod chgLayout">
        <pc:chgData name="Sarah Fitzpatrick" userId="6ebc1510-6adb-4c35-aa15-0e8eeb68d961" providerId="ADAL" clId="{CBB2C79F-D12C-46DE-A0E1-37D495B3EE65}" dt="2020-10-08T20:36:03.065" v="113" actId="20577"/>
        <pc:sldMkLst>
          <pc:docMk/>
          <pc:sldMk cId="1529049616" sldId="337"/>
        </pc:sldMkLst>
        <pc:spChg chg="mod ord">
          <ac:chgData name="Sarah Fitzpatrick" userId="6ebc1510-6adb-4c35-aa15-0e8eeb68d961" providerId="ADAL" clId="{CBB2C79F-D12C-46DE-A0E1-37D495B3EE65}" dt="2020-10-08T20:35:51.461" v="112" actId="700"/>
          <ac:spMkLst>
            <pc:docMk/>
            <pc:sldMk cId="1529049616" sldId="337"/>
            <ac:spMk id="2" creationId="{82EF79C1-890E-427F-AC80-3F835D000FB9}"/>
          </ac:spMkLst>
        </pc:spChg>
        <pc:spChg chg="mod ord">
          <ac:chgData name="Sarah Fitzpatrick" userId="6ebc1510-6adb-4c35-aa15-0e8eeb68d961" providerId="ADAL" clId="{CBB2C79F-D12C-46DE-A0E1-37D495B3EE65}" dt="2020-10-08T20:36:03.065" v="113" actId="20577"/>
          <ac:spMkLst>
            <pc:docMk/>
            <pc:sldMk cId="1529049616" sldId="337"/>
            <ac:spMk id="3" creationId="{25618365-B098-4D00-953E-E2F3CD51047F}"/>
          </ac:spMkLst>
        </pc:spChg>
      </pc:sldChg>
      <pc:sldChg chg="addSp modSp mod modClrScheme chgLayout">
        <pc:chgData name="Sarah Fitzpatrick" userId="6ebc1510-6adb-4c35-aa15-0e8eeb68d961" providerId="ADAL" clId="{CBB2C79F-D12C-46DE-A0E1-37D495B3EE65}" dt="2020-10-08T21:19:58.244" v="506" actId="1076"/>
        <pc:sldMkLst>
          <pc:docMk/>
          <pc:sldMk cId="1212123037" sldId="339"/>
        </pc:sldMkLst>
        <pc:spChg chg="mod ord">
          <ac:chgData name="Sarah Fitzpatrick" userId="6ebc1510-6adb-4c35-aa15-0e8eeb68d961" providerId="ADAL" clId="{CBB2C79F-D12C-46DE-A0E1-37D495B3EE65}" dt="2020-10-08T21:19:47.176" v="502" actId="700"/>
          <ac:spMkLst>
            <pc:docMk/>
            <pc:sldMk cId="1212123037" sldId="339"/>
            <ac:spMk id="2" creationId="{B50A5287-E446-4222-961F-F5FCEBCABE2E}"/>
          </ac:spMkLst>
        </pc:spChg>
        <pc:spChg chg="mod ord">
          <ac:chgData name="Sarah Fitzpatrick" userId="6ebc1510-6adb-4c35-aa15-0e8eeb68d961" providerId="ADAL" clId="{CBB2C79F-D12C-46DE-A0E1-37D495B3EE65}" dt="2020-10-08T21:19:47.176" v="502" actId="700"/>
          <ac:spMkLst>
            <pc:docMk/>
            <pc:sldMk cId="1212123037" sldId="339"/>
            <ac:spMk id="3" creationId="{2E574291-5C82-48B5-9D75-966FD141E3E4}"/>
          </ac:spMkLst>
        </pc:spChg>
        <pc:spChg chg="add mod ord">
          <ac:chgData name="Sarah Fitzpatrick" userId="6ebc1510-6adb-4c35-aa15-0e8eeb68d961" providerId="ADAL" clId="{CBB2C79F-D12C-46DE-A0E1-37D495B3EE65}" dt="2020-10-08T21:19:47.176" v="502" actId="700"/>
          <ac:spMkLst>
            <pc:docMk/>
            <pc:sldMk cId="1212123037" sldId="339"/>
            <ac:spMk id="5" creationId="{F246D338-9FF6-4153-99EE-671E23894B11}"/>
          </ac:spMkLst>
        </pc:spChg>
        <pc:picChg chg="mod">
          <ac:chgData name="Sarah Fitzpatrick" userId="6ebc1510-6adb-4c35-aa15-0e8eeb68d961" providerId="ADAL" clId="{CBB2C79F-D12C-46DE-A0E1-37D495B3EE65}" dt="2020-10-08T21:19:58.244" v="506" actId="1076"/>
          <ac:picMkLst>
            <pc:docMk/>
            <pc:sldMk cId="1212123037" sldId="339"/>
            <ac:picMk id="4" creationId="{B4EEB95E-72B7-41A2-9B66-5CAFCDA8C1FF}"/>
          </ac:picMkLst>
        </pc:picChg>
      </pc:sldChg>
      <pc:sldChg chg="modSp mod chgLayout">
        <pc:chgData name="Sarah Fitzpatrick" userId="6ebc1510-6adb-4c35-aa15-0e8eeb68d961" providerId="ADAL" clId="{CBB2C79F-D12C-46DE-A0E1-37D495B3EE65}" dt="2020-10-08T20:36:43.930" v="119" actId="700"/>
        <pc:sldMkLst>
          <pc:docMk/>
          <pc:sldMk cId="3920921400" sldId="340"/>
        </pc:sldMkLst>
        <pc:spChg chg="mod ord">
          <ac:chgData name="Sarah Fitzpatrick" userId="6ebc1510-6adb-4c35-aa15-0e8eeb68d961" providerId="ADAL" clId="{CBB2C79F-D12C-46DE-A0E1-37D495B3EE65}" dt="2020-10-08T20:36:43.930" v="119" actId="700"/>
          <ac:spMkLst>
            <pc:docMk/>
            <pc:sldMk cId="3920921400" sldId="340"/>
            <ac:spMk id="2" creationId="{E20F2B76-FD56-438A-84A0-9BA835FA4B77}"/>
          </ac:spMkLst>
        </pc:spChg>
        <pc:spChg chg="mod ord">
          <ac:chgData name="Sarah Fitzpatrick" userId="6ebc1510-6adb-4c35-aa15-0e8eeb68d961" providerId="ADAL" clId="{CBB2C79F-D12C-46DE-A0E1-37D495B3EE65}" dt="2020-10-08T20:36:43.930" v="119" actId="700"/>
          <ac:spMkLst>
            <pc:docMk/>
            <pc:sldMk cId="3920921400" sldId="340"/>
            <ac:spMk id="3" creationId="{9871454F-29F8-4554-B6C6-713642E0C981}"/>
          </ac:spMkLst>
        </pc:spChg>
      </pc:sldChg>
      <pc:sldChg chg="modSp mod">
        <pc:chgData name="Sarah Fitzpatrick" userId="6ebc1510-6adb-4c35-aa15-0e8eeb68d961" providerId="ADAL" clId="{CBB2C79F-D12C-46DE-A0E1-37D495B3EE65}" dt="2020-10-08T23:01:35.805" v="1030" actId="1076"/>
        <pc:sldMkLst>
          <pc:docMk/>
          <pc:sldMk cId="1539471302" sldId="341"/>
        </pc:sldMkLst>
        <pc:spChg chg="mod">
          <ac:chgData name="Sarah Fitzpatrick" userId="6ebc1510-6adb-4c35-aa15-0e8eeb68d961" providerId="ADAL" clId="{CBB2C79F-D12C-46DE-A0E1-37D495B3EE65}" dt="2020-10-08T23:01:35.805" v="1030" actId="1076"/>
          <ac:spMkLst>
            <pc:docMk/>
            <pc:sldMk cId="1539471302" sldId="341"/>
            <ac:spMk id="5" creationId="{A0FAE6F0-6866-4119-ABE2-D577C48C4671}"/>
          </ac:spMkLst>
        </pc:spChg>
        <pc:spChg chg="mod">
          <ac:chgData name="Sarah Fitzpatrick" userId="6ebc1510-6adb-4c35-aa15-0e8eeb68d961" providerId="ADAL" clId="{CBB2C79F-D12C-46DE-A0E1-37D495B3EE65}" dt="2020-10-08T23:01:35.805" v="1030" actId="1076"/>
          <ac:spMkLst>
            <pc:docMk/>
            <pc:sldMk cId="1539471302" sldId="341"/>
            <ac:spMk id="6" creationId="{39495D32-ADE9-4B3B-A295-95027CD826CC}"/>
          </ac:spMkLst>
        </pc:spChg>
        <pc:spChg chg="mod">
          <ac:chgData name="Sarah Fitzpatrick" userId="6ebc1510-6adb-4c35-aa15-0e8eeb68d961" providerId="ADAL" clId="{CBB2C79F-D12C-46DE-A0E1-37D495B3EE65}" dt="2020-10-08T23:01:35.805" v="1030" actId="1076"/>
          <ac:spMkLst>
            <pc:docMk/>
            <pc:sldMk cId="1539471302" sldId="341"/>
            <ac:spMk id="7" creationId="{4808AC79-9E52-4E68-8A6A-8E8159071C87}"/>
          </ac:spMkLst>
        </pc:spChg>
        <pc:spChg chg="mod">
          <ac:chgData name="Sarah Fitzpatrick" userId="6ebc1510-6adb-4c35-aa15-0e8eeb68d961" providerId="ADAL" clId="{CBB2C79F-D12C-46DE-A0E1-37D495B3EE65}" dt="2020-10-08T23:01:35.805" v="1030" actId="1076"/>
          <ac:spMkLst>
            <pc:docMk/>
            <pc:sldMk cId="1539471302" sldId="341"/>
            <ac:spMk id="8" creationId="{58D9BA52-2B61-4C0F-B720-DB4A19FC9F09}"/>
          </ac:spMkLst>
        </pc:spChg>
        <pc:spChg chg="mod">
          <ac:chgData name="Sarah Fitzpatrick" userId="6ebc1510-6adb-4c35-aa15-0e8eeb68d961" providerId="ADAL" clId="{CBB2C79F-D12C-46DE-A0E1-37D495B3EE65}" dt="2020-10-08T23:01:35.805" v="1030" actId="1076"/>
          <ac:spMkLst>
            <pc:docMk/>
            <pc:sldMk cId="1539471302" sldId="341"/>
            <ac:spMk id="9" creationId="{D8C283C8-935B-494F-9E22-458579D54932}"/>
          </ac:spMkLst>
        </pc:spChg>
        <pc:spChg chg="mod">
          <ac:chgData name="Sarah Fitzpatrick" userId="6ebc1510-6adb-4c35-aa15-0e8eeb68d961" providerId="ADAL" clId="{CBB2C79F-D12C-46DE-A0E1-37D495B3EE65}" dt="2020-10-08T23:01:35.805" v="1030" actId="1076"/>
          <ac:spMkLst>
            <pc:docMk/>
            <pc:sldMk cId="1539471302" sldId="341"/>
            <ac:spMk id="10" creationId="{D0AC87E9-08AD-4945-BBC4-FBB6D88FEFF9}"/>
          </ac:spMkLst>
        </pc:spChg>
        <pc:spChg chg="mod">
          <ac:chgData name="Sarah Fitzpatrick" userId="6ebc1510-6adb-4c35-aa15-0e8eeb68d961" providerId="ADAL" clId="{CBB2C79F-D12C-46DE-A0E1-37D495B3EE65}" dt="2020-10-08T23:01:35.805" v="1030" actId="1076"/>
          <ac:spMkLst>
            <pc:docMk/>
            <pc:sldMk cId="1539471302" sldId="341"/>
            <ac:spMk id="11" creationId="{2E8861D4-81B9-4EAE-B402-2B3CF74EAFB6}"/>
          </ac:spMkLst>
        </pc:spChg>
        <pc:spChg chg="mod">
          <ac:chgData name="Sarah Fitzpatrick" userId="6ebc1510-6adb-4c35-aa15-0e8eeb68d961" providerId="ADAL" clId="{CBB2C79F-D12C-46DE-A0E1-37D495B3EE65}" dt="2020-10-08T23:01:35.805" v="1030" actId="1076"/>
          <ac:spMkLst>
            <pc:docMk/>
            <pc:sldMk cId="1539471302" sldId="341"/>
            <ac:spMk id="12" creationId="{8D8A5793-246A-4F29-86D8-FCD6B8E864C4}"/>
          </ac:spMkLst>
        </pc:spChg>
        <pc:spChg chg="mod">
          <ac:chgData name="Sarah Fitzpatrick" userId="6ebc1510-6adb-4c35-aa15-0e8eeb68d961" providerId="ADAL" clId="{CBB2C79F-D12C-46DE-A0E1-37D495B3EE65}" dt="2020-10-08T23:01:35.805" v="1030" actId="1076"/>
          <ac:spMkLst>
            <pc:docMk/>
            <pc:sldMk cId="1539471302" sldId="341"/>
            <ac:spMk id="13" creationId="{A413B640-1D25-4A3F-99EB-7F70021D44A3}"/>
          </ac:spMkLst>
        </pc:spChg>
        <pc:spChg chg="mod">
          <ac:chgData name="Sarah Fitzpatrick" userId="6ebc1510-6adb-4c35-aa15-0e8eeb68d961" providerId="ADAL" clId="{CBB2C79F-D12C-46DE-A0E1-37D495B3EE65}" dt="2020-10-08T23:01:35.805" v="1030" actId="1076"/>
          <ac:spMkLst>
            <pc:docMk/>
            <pc:sldMk cId="1539471302" sldId="341"/>
            <ac:spMk id="14" creationId="{31D21576-D1C0-4450-AAC7-E5C6B0D4993E}"/>
          </ac:spMkLst>
        </pc:spChg>
        <pc:spChg chg="mod">
          <ac:chgData name="Sarah Fitzpatrick" userId="6ebc1510-6adb-4c35-aa15-0e8eeb68d961" providerId="ADAL" clId="{CBB2C79F-D12C-46DE-A0E1-37D495B3EE65}" dt="2020-10-08T23:01:35.805" v="1030" actId="1076"/>
          <ac:spMkLst>
            <pc:docMk/>
            <pc:sldMk cId="1539471302" sldId="341"/>
            <ac:spMk id="15" creationId="{F063BFA7-9F88-4DB9-B114-2AEB7940DF7E}"/>
          </ac:spMkLst>
        </pc:spChg>
        <pc:spChg chg="mod">
          <ac:chgData name="Sarah Fitzpatrick" userId="6ebc1510-6adb-4c35-aa15-0e8eeb68d961" providerId="ADAL" clId="{CBB2C79F-D12C-46DE-A0E1-37D495B3EE65}" dt="2020-10-08T23:01:35.805" v="1030" actId="1076"/>
          <ac:spMkLst>
            <pc:docMk/>
            <pc:sldMk cId="1539471302" sldId="341"/>
            <ac:spMk id="16" creationId="{1D44A5BF-6B26-4404-BEED-E9C075BC4368}"/>
          </ac:spMkLst>
        </pc:spChg>
        <pc:spChg chg="mod">
          <ac:chgData name="Sarah Fitzpatrick" userId="6ebc1510-6adb-4c35-aa15-0e8eeb68d961" providerId="ADAL" clId="{CBB2C79F-D12C-46DE-A0E1-37D495B3EE65}" dt="2020-10-08T23:01:35.805" v="1030" actId="1076"/>
          <ac:spMkLst>
            <pc:docMk/>
            <pc:sldMk cId="1539471302" sldId="341"/>
            <ac:spMk id="17" creationId="{761D79D5-A809-437C-ADE3-FDA30E823A26}"/>
          </ac:spMkLst>
        </pc:spChg>
        <pc:spChg chg="mod">
          <ac:chgData name="Sarah Fitzpatrick" userId="6ebc1510-6adb-4c35-aa15-0e8eeb68d961" providerId="ADAL" clId="{CBB2C79F-D12C-46DE-A0E1-37D495B3EE65}" dt="2020-10-08T23:01:35.805" v="1030" actId="1076"/>
          <ac:spMkLst>
            <pc:docMk/>
            <pc:sldMk cId="1539471302" sldId="341"/>
            <ac:spMk id="18" creationId="{45AF8B03-1CB4-47F0-9AA5-777B109F8D00}"/>
          </ac:spMkLst>
        </pc:spChg>
        <pc:spChg chg="mod">
          <ac:chgData name="Sarah Fitzpatrick" userId="6ebc1510-6adb-4c35-aa15-0e8eeb68d961" providerId="ADAL" clId="{CBB2C79F-D12C-46DE-A0E1-37D495B3EE65}" dt="2020-10-08T23:01:35.805" v="1030" actId="1076"/>
          <ac:spMkLst>
            <pc:docMk/>
            <pc:sldMk cId="1539471302" sldId="341"/>
            <ac:spMk id="19" creationId="{7B5A96DA-CEFF-4B3D-A10C-7D6D0948F289}"/>
          </ac:spMkLst>
        </pc:spChg>
        <pc:spChg chg="mod">
          <ac:chgData name="Sarah Fitzpatrick" userId="6ebc1510-6adb-4c35-aa15-0e8eeb68d961" providerId="ADAL" clId="{CBB2C79F-D12C-46DE-A0E1-37D495B3EE65}" dt="2020-10-08T23:01:35.805" v="1030" actId="1076"/>
          <ac:spMkLst>
            <pc:docMk/>
            <pc:sldMk cId="1539471302" sldId="341"/>
            <ac:spMk id="20" creationId="{10EE76EB-BA3F-408D-9210-A2443368C606}"/>
          </ac:spMkLst>
        </pc:spChg>
        <pc:spChg chg="mod">
          <ac:chgData name="Sarah Fitzpatrick" userId="6ebc1510-6adb-4c35-aa15-0e8eeb68d961" providerId="ADAL" clId="{CBB2C79F-D12C-46DE-A0E1-37D495B3EE65}" dt="2020-10-08T23:01:35.805" v="1030" actId="1076"/>
          <ac:spMkLst>
            <pc:docMk/>
            <pc:sldMk cId="1539471302" sldId="341"/>
            <ac:spMk id="21" creationId="{B7ACC512-BF52-4456-864B-3DD4D5300116}"/>
          </ac:spMkLst>
        </pc:spChg>
        <pc:spChg chg="mod">
          <ac:chgData name="Sarah Fitzpatrick" userId="6ebc1510-6adb-4c35-aa15-0e8eeb68d961" providerId="ADAL" clId="{CBB2C79F-D12C-46DE-A0E1-37D495B3EE65}" dt="2020-10-08T23:01:35.805" v="1030" actId="1076"/>
          <ac:spMkLst>
            <pc:docMk/>
            <pc:sldMk cId="1539471302" sldId="341"/>
            <ac:spMk id="22" creationId="{4112B23A-0A4E-40BD-A2B6-26C0BB88BBF8}"/>
          </ac:spMkLst>
        </pc:spChg>
        <pc:spChg chg="mod">
          <ac:chgData name="Sarah Fitzpatrick" userId="6ebc1510-6adb-4c35-aa15-0e8eeb68d961" providerId="ADAL" clId="{CBB2C79F-D12C-46DE-A0E1-37D495B3EE65}" dt="2020-10-08T23:01:35.805" v="1030" actId="1076"/>
          <ac:spMkLst>
            <pc:docMk/>
            <pc:sldMk cId="1539471302" sldId="341"/>
            <ac:spMk id="23" creationId="{F7C9B73C-B950-4B00-93FD-92A612EEC87C}"/>
          </ac:spMkLst>
        </pc:spChg>
        <pc:spChg chg="mod">
          <ac:chgData name="Sarah Fitzpatrick" userId="6ebc1510-6adb-4c35-aa15-0e8eeb68d961" providerId="ADAL" clId="{CBB2C79F-D12C-46DE-A0E1-37D495B3EE65}" dt="2020-10-08T23:01:35.805" v="1030" actId="1076"/>
          <ac:spMkLst>
            <pc:docMk/>
            <pc:sldMk cId="1539471302" sldId="341"/>
            <ac:spMk id="24" creationId="{46114B0A-5DF3-4F61-8CBB-83A807927073}"/>
          </ac:spMkLst>
        </pc:spChg>
        <pc:spChg chg="mod">
          <ac:chgData name="Sarah Fitzpatrick" userId="6ebc1510-6adb-4c35-aa15-0e8eeb68d961" providerId="ADAL" clId="{CBB2C79F-D12C-46DE-A0E1-37D495B3EE65}" dt="2020-10-08T23:01:35.805" v="1030" actId="1076"/>
          <ac:spMkLst>
            <pc:docMk/>
            <pc:sldMk cId="1539471302" sldId="341"/>
            <ac:spMk id="25" creationId="{3DB94B93-9BBF-430F-8A19-D99A2723AFF9}"/>
          </ac:spMkLst>
        </pc:spChg>
        <pc:spChg chg="mod">
          <ac:chgData name="Sarah Fitzpatrick" userId="6ebc1510-6adb-4c35-aa15-0e8eeb68d961" providerId="ADAL" clId="{CBB2C79F-D12C-46DE-A0E1-37D495B3EE65}" dt="2020-10-08T23:01:35.805" v="1030" actId="1076"/>
          <ac:spMkLst>
            <pc:docMk/>
            <pc:sldMk cId="1539471302" sldId="341"/>
            <ac:spMk id="26" creationId="{D8539BBF-72F7-4564-9693-8F6E7CB72315}"/>
          </ac:spMkLst>
        </pc:spChg>
        <pc:spChg chg="mod">
          <ac:chgData name="Sarah Fitzpatrick" userId="6ebc1510-6adb-4c35-aa15-0e8eeb68d961" providerId="ADAL" clId="{CBB2C79F-D12C-46DE-A0E1-37D495B3EE65}" dt="2020-10-08T23:01:35.805" v="1030" actId="1076"/>
          <ac:spMkLst>
            <pc:docMk/>
            <pc:sldMk cId="1539471302" sldId="341"/>
            <ac:spMk id="27" creationId="{20B669C2-E34A-4EEF-9EF1-A81FAD9C0EE0}"/>
          </ac:spMkLst>
        </pc:spChg>
        <pc:spChg chg="mod">
          <ac:chgData name="Sarah Fitzpatrick" userId="6ebc1510-6adb-4c35-aa15-0e8eeb68d961" providerId="ADAL" clId="{CBB2C79F-D12C-46DE-A0E1-37D495B3EE65}" dt="2020-10-08T23:01:35.805" v="1030" actId="1076"/>
          <ac:spMkLst>
            <pc:docMk/>
            <pc:sldMk cId="1539471302" sldId="341"/>
            <ac:spMk id="28" creationId="{2A6A21A2-D4C0-43FA-A3A6-EAFD15211C98}"/>
          </ac:spMkLst>
        </pc:spChg>
        <pc:spChg chg="mod">
          <ac:chgData name="Sarah Fitzpatrick" userId="6ebc1510-6adb-4c35-aa15-0e8eeb68d961" providerId="ADAL" clId="{CBB2C79F-D12C-46DE-A0E1-37D495B3EE65}" dt="2020-10-08T23:01:35.805" v="1030" actId="1076"/>
          <ac:spMkLst>
            <pc:docMk/>
            <pc:sldMk cId="1539471302" sldId="341"/>
            <ac:spMk id="29" creationId="{09C60E98-5CFB-41BE-BF5C-D79EF156C09A}"/>
          </ac:spMkLst>
        </pc:spChg>
        <pc:spChg chg="mod">
          <ac:chgData name="Sarah Fitzpatrick" userId="6ebc1510-6adb-4c35-aa15-0e8eeb68d961" providerId="ADAL" clId="{CBB2C79F-D12C-46DE-A0E1-37D495B3EE65}" dt="2020-10-08T23:01:35.805" v="1030" actId="1076"/>
          <ac:spMkLst>
            <pc:docMk/>
            <pc:sldMk cId="1539471302" sldId="341"/>
            <ac:spMk id="30" creationId="{373925EF-BA76-44E2-95C4-DCB3FD31FC4D}"/>
          </ac:spMkLst>
        </pc:spChg>
        <pc:grpChg chg="mod">
          <ac:chgData name="Sarah Fitzpatrick" userId="6ebc1510-6adb-4c35-aa15-0e8eeb68d961" providerId="ADAL" clId="{CBB2C79F-D12C-46DE-A0E1-37D495B3EE65}" dt="2020-10-08T23:01:35.805" v="1030" actId="1076"/>
          <ac:grpSpMkLst>
            <pc:docMk/>
            <pc:sldMk cId="1539471302" sldId="341"/>
            <ac:grpSpMk id="4" creationId="{51A211DC-8017-450E-B539-E166348A26E2}"/>
          </ac:grpSpMkLst>
        </pc:grpChg>
      </pc:sldChg>
      <pc:sldChg chg="modSp mod">
        <pc:chgData name="Sarah Fitzpatrick" userId="6ebc1510-6adb-4c35-aa15-0e8eeb68d961" providerId="ADAL" clId="{CBB2C79F-D12C-46DE-A0E1-37D495B3EE65}" dt="2020-10-08T23:02:48.554" v="1042" actId="207"/>
        <pc:sldMkLst>
          <pc:docMk/>
          <pc:sldMk cId="2026294753" sldId="342"/>
        </pc:sldMkLst>
        <pc:spChg chg="mod">
          <ac:chgData name="Sarah Fitzpatrick" userId="6ebc1510-6adb-4c35-aa15-0e8eeb68d961" providerId="ADAL" clId="{CBB2C79F-D12C-46DE-A0E1-37D495B3EE65}" dt="2020-10-08T23:02:48.554" v="1042" actId="207"/>
          <ac:spMkLst>
            <pc:docMk/>
            <pc:sldMk cId="2026294753" sldId="342"/>
            <ac:spMk id="6" creationId="{949CDB29-F372-4112-929E-E186868A26D0}"/>
          </ac:spMkLst>
        </pc:spChg>
        <pc:spChg chg="mod">
          <ac:chgData name="Sarah Fitzpatrick" userId="6ebc1510-6adb-4c35-aa15-0e8eeb68d961" providerId="ADAL" clId="{CBB2C79F-D12C-46DE-A0E1-37D495B3EE65}" dt="2020-10-08T23:02:46.066" v="1041" actId="207"/>
          <ac:spMkLst>
            <pc:docMk/>
            <pc:sldMk cId="2026294753" sldId="342"/>
            <ac:spMk id="9" creationId="{54177C2A-4326-4D26-AD97-5E8F702FF96C}"/>
          </ac:spMkLst>
        </pc:spChg>
        <pc:spChg chg="mod">
          <ac:chgData name="Sarah Fitzpatrick" userId="6ebc1510-6adb-4c35-aa15-0e8eeb68d961" providerId="ADAL" clId="{CBB2C79F-D12C-46DE-A0E1-37D495B3EE65}" dt="2020-10-08T23:02:12.054" v="1037" actId="207"/>
          <ac:spMkLst>
            <pc:docMk/>
            <pc:sldMk cId="2026294753" sldId="342"/>
            <ac:spMk id="11" creationId="{8C2B68E0-E688-4660-870B-2F4E849B00C4}"/>
          </ac:spMkLst>
        </pc:spChg>
        <pc:spChg chg="mod">
          <ac:chgData name="Sarah Fitzpatrick" userId="6ebc1510-6adb-4c35-aa15-0e8eeb68d961" providerId="ADAL" clId="{CBB2C79F-D12C-46DE-A0E1-37D495B3EE65}" dt="2020-10-08T23:02:35.850" v="1040" actId="207"/>
          <ac:spMkLst>
            <pc:docMk/>
            <pc:sldMk cId="2026294753" sldId="342"/>
            <ac:spMk id="13" creationId="{D8FB4492-0EFD-4B4E-B31D-F7024729DE34}"/>
          </ac:spMkLst>
        </pc:spChg>
        <pc:cxnChg chg="mod">
          <ac:chgData name="Sarah Fitzpatrick" userId="6ebc1510-6adb-4c35-aa15-0e8eeb68d961" providerId="ADAL" clId="{CBB2C79F-D12C-46DE-A0E1-37D495B3EE65}" dt="2020-10-08T23:02:06.038" v="1035" actId="208"/>
          <ac:cxnSpMkLst>
            <pc:docMk/>
            <pc:sldMk cId="2026294753" sldId="342"/>
            <ac:cxnSpMk id="5" creationId="{A09440B8-0552-4BDD-AFA0-9375B41DCDA1}"/>
          </ac:cxnSpMkLst>
        </pc:cxnChg>
      </pc:sldChg>
      <pc:sldChg chg="modSp mod">
        <pc:chgData name="Sarah Fitzpatrick" userId="6ebc1510-6adb-4c35-aa15-0e8eeb68d961" providerId="ADAL" clId="{CBB2C79F-D12C-46DE-A0E1-37D495B3EE65}" dt="2020-10-08T23:05:32.222" v="1090" actId="208"/>
        <pc:sldMkLst>
          <pc:docMk/>
          <pc:sldMk cId="624064338" sldId="343"/>
        </pc:sldMkLst>
        <pc:spChg chg="mod">
          <ac:chgData name="Sarah Fitzpatrick" userId="6ebc1510-6adb-4c35-aa15-0e8eeb68d961" providerId="ADAL" clId="{CBB2C79F-D12C-46DE-A0E1-37D495B3EE65}" dt="2020-10-08T23:05:21.428" v="1088" actId="1076"/>
          <ac:spMkLst>
            <pc:docMk/>
            <pc:sldMk cId="624064338" sldId="343"/>
            <ac:spMk id="3" creationId="{2F6722AA-0B8C-47A8-8865-7A3643659B8A}"/>
          </ac:spMkLst>
        </pc:spChg>
        <pc:spChg chg="mod">
          <ac:chgData name="Sarah Fitzpatrick" userId="6ebc1510-6adb-4c35-aa15-0e8eeb68d961" providerId="ADAL" clId="{CBB2C79F-D12C-46DE-A0E1-37D495B3EE65}" dt="2020-10-08T23:03:09.619" v="1045" actId="207"/>
          <ac:spMkLst>
            <pc:docMk/>
            <pc:sldMk cId="624064338" sldId="343"/>
            <ac:spMk id="6" creationId="{6C29DA17-01FE-4519-AE26-51E7E65214BA}"/>
          </ac:spMkLst>
        </pc:spChg>
        <pc:spChg chg="mod">
          <ac:chgData name="Sarah Fitzpatrick" userId="6ebc1510-6adb-4c35-aa15-0e8eeb68d961" providerId="ADAL" clId="{CBB2C79F-D12C-46DE-A0E1-37D495B3EE65}" dt="2020-10-08T23:03:17.580" v="1048" actId="207"/>
          <ac:spMkLst>
            <pc:docMk/>
            <pc:sldMk cId="624064338" sldId="343"/>
            <ac:spMk id="8" creationId="{AFB18F1F-CD72-4436-9BCD-686781D6F739}"/>
          </ac:spMkLst>
        </pc:spChg>
        <pc:spChg chg="mod">
          <ac:chgData name="Sarah Fitzpatrick" userId="6ebc1510-6adb-4c35-aa15-0e8eeb68d961" providerId="ADAL" clId="{CBB2C79F-D12C-46DE-A0E1-37D495B3EE65}" dt="2020-10-08T23:03:24.513" v="1049" actId="208"/>
          <ac:spMkLst>
            <pc:docMk/>
            <pc:sldMk cId="624064338" sldId="343"/>
            <ac:spMk id="9" creationId="{0038A808-4779-4735-A400-52FB779FE052}"/>
          </ac:spMkLst>
        </pc:spChg>
        <pc:spChg chg="mod">
          <ac:chgData name="Sarah Fitzpatrick" userId="6ebc1510-6adb-4c35-aa15-0e8eeb68d961" providerId="ADAL" clId="{CBB2C79F-D12C-46DE-A0E1-37D495B3EE65}" dt="2020-10-08T23:03:14.980" v="1047" actId="207"/>
          <ac:spMkLst>
            <pc:docMk/>
            <pc:sldMk cId="624064338" sldId="343"/>
            <ac:spMk id="11" creationId="{5A7DCAAF-BBDD-44E3-8E2C-CAB46CA2C5A0}"/>
          </ac:spMkLst>
        </pc:spChg>
        <pc:spChg chg="mod">
          <ac:chgData name="Sarah Fitzpatrick" userId="6ebc1510-6adb-4c35-aa15-0e8eeb68d961" providerId="ADAL" clId="{CBB2C79F-D12C-46DE-A0E1-37D495B3EE65}" dt="2020-10-08T23:05:30.189" v="1089" actId="208"/>
          <ac:spMkLst>
            <pc:docMk/>
            <pc:sldMk cId="624064338" sldId="343"/>
            <ac:spMk id="12" creationId="{7DC2FC96-E334-404C-ADC4-B99F7FAC0BA7}"/>
          </ac:spMkLst>
        </pc:spChg>
        <pc:spChg chg="mod">
          <ac:chgData name="Sarah Fitzpatrick" userId="6ebc1510-6adb-4c35-aa15-0e8eeb68d961" providerId="ADAL" clId="{CBB2C79F-D12C-46DE-A0E1-37D495B3EE65}" dt="2020-10-08T23:05:32.222" v="1090" actId="208"/>
          <ac:spMkLst>
            <pc:docMk/>
            <pc:sldMk cId="624064338" sldId="343"/>
            <ac:spMk id="26" creationId="{CDAF8DF0-BEDF-4AEB-8529-CA90CF48B82A}"/>
          </ac:spMkLst>
        </pc:spChg>
        <pc:spChg chg="mod">
          <ac:chgData name="Sarah Fitzpatrick" userId="6ebc1510-6adb-4c35-aa15-0e8eeb68d961" providerId="ADAL" clId="{CBB2C79F-D12C-46DE-A0E1-37D495B3EE65}" dt="2020-10-08T23:03:12.203" v="1046" actId="207"/>
          <ac:spMkLst>
            <pc:docMk/>
            <pc:sldMk cId="624064338" sldId="343"/>
            <ac:spMk id="27" creationId="{37C0D369-1831-4C6D-A88F-4893107C8995}"/>
          </ac:spMkLst>
        </pc:spChg>
        <pc:cxnChg chg="mod">
          <ac:chgData name="Sarah Fitzpatrick" userId="6ebc1510-6adb-4c35-aa15-0e8eeb68d961" providerId="ADAL" clId="{CBB2C79F-D12C-46DE-A0E1-37D495B3EE65}" dt="2020-10-08T23:03:28.024" v="1050" actId="208"/>
          <ac:cxnSpMkLst>
            <pc:docMk/>
            <pc:sldMk cId="624064338" sldId="343"/>
            <ac:cxnSpMk id="5" creationId="{91B467C8-BEF1-4807-AF1C-75D0EDC92B64}"/>
          </ac:cxnSpMkLst>
        </pc:cxnChg>
      </pc:sldChg>
      <pc:sldChg chg="delSp modSp mod delAnim">
        <pc:chgData name="Sarah Fitzpatrick" userId="6ebc1510-6adb-4c35-aa15-0e8eeb68d961" providerId="ADAL" clId="{CBB2C79F-D12C-46DE-A0E1-37D495B3EE65}" dt="2020-10-08T23:09:03.963" v="1144" actId="207"/>
        <pc:sldMkLst>
          <pc:docMk/>
          <pc:sldMk cId="1959995737" sldId="344"/>
        </pc:sldMkLst>
        <pc:spChg chg="mod">
          <ac:chgData name="Sarah Fitzpatrick" userId="6ebc1510-6adb-4c35-aa15-0e8eeb68d961" providerId="ADAL" clId="{CBB2C79F-D12C-46DE-A0E1-37D495B3EE65}" dt="2020-10-08T23:08:47.122" v="1139" actId="2711"/>
          <ac:spMkLst>
            <pc:docMk/>
            <pc:sldMk cId="1959995737" sldId="344"/>
            <ac:spMk id="5" creationId="{AD9433F7-8153-4C2E-A75D-EBE5857E1425}"/>
          </ac:spMkLst>
        </pc:spChg>
        <pc:spChg chg="mod">
          <ac:chgData name="Sarah Fitzpatrick" userId="6ebc1510-6adb-4c35-aa15-0e8eeb68d961" providerId="ADAL" clId="{CBB2C79F-D12C-46DE-A0E1-37D495B3EE65}" dt="2020-10-08T23:08:39.074" v="1136" actId="14100"/>
          <ac:spMkLst>
            <pc:docMk/>
            <pc:sldMk cId="1959995737" sldId="344"/>
            <ac:spMk id="7" creationId="{EAA9B0F2-E18D-4DCC-8ACC-DFA7E26197C9}"/>
          </ac:spMkLst>
        </pc:spChg>
        <pc:spChg chg="mod">
          <ac:chgData name="Sarah Fitzpatrick" userId="6ebc1510-6adb-4c35-aa15-0e8eeb68d961" providerId="ADAL" clId="{CBB2C79F-D12C-46DE-A0E1-37D495B3EE65}" dt="2020-10-08T23:08:41.636" v="1137" actId="207"/>
          <ac:spMkLst>
            <pc:docMk/>
            <pc:sldMk cId="1959995737" sldId="344"/>
            <ac:spMk id="8" creationId="{EB2045B6-8331-45A6-BC61-6EB521A3B71A}"/>
          </ac:spMkLst>
        </pc:spChg>
        <pc:spChg chg="mod">
          <ac:chgData name="Sarah Fitzpatrick" userId="6ebc1510-6adb-4c35-aa15-0e8eeb68d961" providerId="ADAL" clId="{CBB2C79F-D12C-46DE-A0E1-37D495B3EE65}" dt="2020-10-08T23:08:39.074" v="1136" actId="14100"/>
          <ac:spMkLst>
            <pc:docMk/>
            <pc:sldMk cId="1959995737" sldId="344"/>
            <ac:spMk id="10" creationId="{816FC4E8-3282-4915-AEB4-6DF587F6456C}"/>
          </ac:spMkLst>
        </pc:spChg>
        <pc:spChg chg="mod">
          <ac:chgData name="Sarah Fitzpatrick" userId="6ebc1510-6adb-4c35-aa15-0e8eeb68d961" providerId="ADAL" clId="{CBB2C79F-D12C-46DE-A0E1-37D495B3EE65}" dt="2020-10-08T23:08:39.074" v="1136" actId="14100"/>
          <ac:spMkLst>
            <pc:docMk/>
            <pc:sldMk cId="1959995737" sldId="344"/>
            <ac:spMk id="12" creationId="{6C20B0A7-8BAB-4BEC-A88D-CBC32ABA539C}"/>
          </ac:spMkLst>
        </pc:spChg>
        <pc:spChg chg="mod">
          <ac:chgData name="Sarah Fitzpatrick" userId="6ebc1510-6adb-4c35-aa15-0e8eeb68d961" providerId="ADAL" clId="{CBB2C79F-D12C-46DE-A0E1-37D495B3EE65}" dt="2020-10-08T23:08:39.074" v="1136" actId="14100"/>
          <ac:spMkLst>
            <pc:docMk/>
            <pc:sldMk cId="1959995737" sldId="344"/>
            <ac:spMk id="13" creationId="{A2ED833A-8D6D-442B-9915-EA09FE0D697C}"/>
          </ac:spMkLst>
        </pc:spChg>
        <pc:spChg chg="mod">
          <ac:chgData name="Sarah Fitzpatrick" userId="6ebc1510-6adb-4c35-aa15-0e8eeb68d961" providerId="ADAL" clId="{CBB2C79F-D12C-46DE-A0E1-37D495B3EE65}" dt="2020-10-08T23:08:39.074" v="1136" actId="14100"/>
          <ac:spMkLst>
            <pc:docMk/>
            <pc:sldMk cId="1959995737" sldId="344"/>
            <ac:spMk id="16" creationId="{9695A0B4-4A4A-43DB-AA8A-E8BD8606275F}"/>
          </ac:spMkLst>
        </pc:spChg>
        <pc:spChg chg="mod">
          <ac:chgData name="Sarah Fitzpatrick" userId="6ebc1510-6adb-4c35-aa15-0e8eeb68d961" providerId="ADAL" clId="{CBB2C79F-D12C-46DE-A0E1-37D495B3EE65}" dt="2020-10-08T23:08:39.074" v="1136" actId="14100"/>
          <ac:spMkLst>
            <pc:docMk/>
            <pc:sldMk cId="1959995737" sldId="344"/>
            <ac:spMk id="18" creationId="{1D4DFBDC-97ED-4A28-91DF-210D3238BF17}"/>
          </ac:spMkLst>
        </pc:spChg>
        <pc:spChg chg="mod">
          <ac:chgData name="Sarah Fitzpatrick" userId="6ebc1510-6adb-4c35-aa15-0e8eeb68d961" providerId="ADAL" clId="{CBB2C79F-D12C-46DE-A0E1-37D495B3EE65}" dt="2020-10-08T23:08:39.074" v="1136" actId="14100"/>
          <ac:spMkLst>
            <pc:docMk/>
            <pc:sldMk cId="1959995737" sldId="344"/>
            <ac:spMk id="19" creationId="{E60D4462-1EC9-4383-892B-2D7E114261CD}"/>
          </ac:spMkLst>
        </pc:spChg>
        <pc:spChg chg="mod">
          <ac:chgData name="Sarah Fitzpatrick" userId="6ebc1510-6adb-4c35-aa15-0e8eeb68d961" providerId="ADAL" clId="{CBB2C79F-D12C-46DE-A0E1-37D495B3EE65}" dt="2020-10-08T23:08:39.074" v="1136" actId="14100"/>
          <ac:spMkLst>
            <pc:docMk/>
            <pc:sldMk cId="1959995737" sldId="344"/>
            <ac:spMk id="20" creationId="{F3496EC7-8210-4904-ADED-1F82C68DF1F6}"/>
          </ac:spMkLst>
        </pc:spChg>
        <pc:spChg chg="mod">
          <ac:chgData name="Sarah Fitzpatrick" userId="6ebc1510-6adb-4c35-aa15-0e8eeb68d961" providerId="ADAL" clId="{CBB2C79F-D12C-46DE-A0E1-37D495B3EE65}" dt="2020-10-08T23:08:39.074" v="1136" actId="14100"/>
          <ac:spMkLst>
            <pc:docMk/>
            <pc:sldMk cId="1959995737" sldId="344"/>
            <ac:spMk id="21" creationId="{43EB7CC6-E55B-4A02-A541-01E038B807E7}"/>
          </ac:spMkLst>
        </pc:spChg>
        <pc:spChg chg="mod">
          <ac:chgData name="Sarah Fitzpatrick" userId="6ebc1510-6adb-4c35-aa15-0e8eeb68d961" providerId="ADAL" clId="{CBB2C79F-D12C-46DE-A0E1-37D495B3EE65}" dt="2020-10-08T23:08:54.484" v="1141" actId="207"/>
          <ac:spMkLst>
            <pc:docMk/>
            <pc:sldMk cId="1959995737" sldId="344"/>
            <ac:spMk id="23" creationId="{E5269A06-9712-40B5-8A00-FA3A05FABC2F}"/>
          </ac:spMkLst>
        </pc:spChg>
        <pc:spChg chg="mod">
          <ac:chgData name="Sarah Fitzpatrick" userId="6ebc1510-6adb-4c35-aa15-0e8eeb68d961" providerId="ADAL" clId="{CBB2C79F-D12C-46DE-A0E1-37D495B3EE65}" dt="2020-10-08T23:08:01.651" v="1126" actId="207"/>
          <ac:spMkLst>
            <pc:docMk/>
            <pc:sldMk cId="1959995737" sldId="344"/>
            <ac:spMk id="24" creationId="{93B40945-0BD4-48EA-9D4D-4EB1089EF3ED}"/>
          </ac:spMkLst>
        </pc:spChg>
        <pc:spChg chg="mod">
          <ac:chgData name="Sarah Fitzpatrick" userId="6ebc1510-6adb-4c35-aa15-0e8eeb68d961" providerId="ADAL" clId="{CBB2C79F-D12C-46DE-A0E1-37D495B3EE65}" dt="2020-10-08T23:09:01.792" v="1143" actId="14100"/>
          <ac:spMkLst>
            <pc:docMk/>
            <pc:sldMk cId="1959995737" sldId="344"/>
            <ac:spMk id="26" creationId="{CF56028D-6806-446A-9023-F9B8F1F58E6F}"/>
          </ac:spMkLst>
        </pc:spChg>
        <pc:spChg chg="mod">
          <ac:chgData name="Sarah Fitzpatrick" userId="6ebc1510-6adb-4c35-aa15-0e8eeb68d961" providerId="ADAL" clId="{CBB2C79F-D12C-46DE-A0E1-37D495B3EE65}" dt="2020-10-08T23:09:03.963" v="1144" actId="207"/>
          <ac:spMkLst>
            <pc:docMk/>
            <pc:sldMk cId="1959995737" sldId="344"/>
            <ac:spMk id="27" creationId="{CE4D2BE5-5FFC-4F66-ACFE-13EE90186436}"/>
          </ac:spMkLst>
        </pc:spChg>
        <pc:spChg chg="mod">
          <ac:chgData name="Sarah Fitzpatrick" userId="6ebc1510-6adb-4c35-aa15-0e8eeb68d961" providerId="ADAL" clId="{CBB2C79F-D12C-46DE-A0E1-37D495B3EE65}" dt="2020-10-08T23:08:29.641" v="1134" actId="207"/>
          <ac:spMkLst>
            <pc:docMk/>
            <pc:sldMk cId="1959995737" sldId="344"/>
            <ac:spMk id="28" creationId="{2EAA5009-F50F-4685-AA5B-A044AC57C6EA}"/>
          </ac:spMkLst>
        </pc:spChg>
        <pc:spChg chg="del mod">
          <ac:chgData name="Sarah Fitzpatrick" userId="6ebc1510-6adb-4c35-aa15-0e8eeb68d961" providerId="ADAL" clId="{CBB2C79F-D12C-46DE-A0E1-37D495B3EE65}" dt="2020-10-08T23:08:19.385" v="1131" actId="478"/>
          <ac:spMkLst>
            <pc:docMk/>
            <pc:sldMk cId="1959995737" sldId="344"/>
            <ac:spMk id="29" creationId="{DE4A6109-F332-430C-8ADA-679714EBCDE9}"/>
          </ac:spMkLst>
        </pc:spChg>
        <pc:grpChg chg="mod">
          <ac:chgData name="Sarah Fitzpatrick" userId="6ebc1510-6adb-4c35-aa15-0e8eeb68d961" providerId="ADAL" clId="{CBB2C79F-D12C-46DE-A0E1-37D495B3EE65}" dt="2020-10-08T23:08:39.074" v="1136" actId="14100"/>
          <ac:grpSpMkLst>
            <pc:docMk/>
            <pc:sldMk cId="1959995737" sldId="344"/>
            <ac:grpSpMk id="6" creationId="{94A25CDD-09BD-4599-80E0-18F4F3BDCE00}"/>
          </ac:grpSpMkLst>
        </pc:grpChg>
        <pc:grpChg chg="mod">
          <ac:chgData name="Sarah Fitzpatrick" userId="6ebc1510-6adb-4c35-aa15-0e8eeb68d961" providerId="ADAL" clId="{CBB2C79F-D12C-46DE-A0E1-37D495B3EE65}" dt="2020-10-08T23:08:39.074" v="1136" actId="14100"/>
          <ac:grpSpMkLst>
            <pc:docMk/>
            <pc:sldMk cId="1959995737" sldId="344"/>
            <ac:grpSpMk id="11" creationId="{0A5CEDD6-92D1-487E-8B93-31BF322B3470}"/>
          </ac:grpSpMkLst>
        </pc:grpChg>
        <pc:grpChg chg="mod">
          <ac:chgData name="Sarah Fitzpatrick" userId="6ebc1510-6adb-4c35-aa15-0e8eeb68d961" providerId="ADAL" clId="{CBB2C79F-D12C-46DE-A0E1-37D495B3EE65}" dt="2020-10-08T23:08:39.074" v="1136" actId="14100"/>
          <ac:grpSpMkLst>
            <pc:docMk/>
            <pc:sldMk cId="1959995737" sldId="344"/>
            <ac:grpSpMk id="15" creationId="{6847C5D4-E5E1-41C1-89C1-59932A9BCFA3}"/>
          </ac:grpSpMkLst>
        </pc:grpChg>
        <pc:grpChg chg="mod">
          <ac:chgData name="Sarah Fitzpatrick" userId="6ebc1510-6adb-4c35-aa15-0e8eeb68d961" providerId="ADAL" clId="{CBB2C79F-D12C-46DE-A0E1-37D495B3EE65}" dt="2020-10-08T23:08:39.074" v="1136" actId="14100"/>
          <ac:grpSpMkLst>
            <pc:docMk/>
            <pc:sldMk cId="1959995737" sldId="344"/>
            <ac:grpSpMk id="22" creationId="{98FF55DC-B0F1-45CF-9BCF-86D1434F68CA}"/>
          </ac:grpSpMkLst>
        </pc:grpChg>
        <pc:grpChg chg="mod">
          <ac:chgData name="Sarah Fitzpatrick" userId="6ebc1510-6adb-4c35-aa15-0e8eeb68d961" providerId="ADAL" clId="{CBB2C79F-D12C-46DE-A0E1-37D495B3EE65}" dt="2020-10-08T23:09:01.792" v="1143" actId="14100"/>
          <ac:grpSpMkLst>
            <pc:docMk/>
            <pc:sldMk cId="1959995737" sldId="344"/>
            <ac:grpSpMk id="25" creationId="{EB0390FB-2B0A-423B-8474-663BDB74C452}"/>
          </ac:grpSpMkLst>
        </pc:grpChg>
        <pc:cxnChg chg="mod">
          <ac:chgData name="Sarah Fitzpatrick" userId="6ebc1510-6adb-4c35-aa15-0e8eeb68d961" providerId="ADAL" clId="{CBB2C79F-D12C-46DE-A0E1-37D495B3EE65}" dt="2020-10-08T23:08:39.074" v="1136" actId="14100"/>
          <ac:cxnSpMkLst>
            <pc:docMk/>
            <pc:sldMk cId="1959995737" sldId="344"/>
            <ac:cxnSpMk id="4" creationId="{BA2E3E25-0B53-4359-8209-EBF8D2007A7A}"/>
          </ac:cxnSpMkLst>
        </pc:cxnChg>
      </pc:sldChg>
      <pc:sldChg chg="modSp mod">
        <pc:chgData name="Sarah Fitzpatrick" userId="6ebc1510-6adb-4c35-aa15-0e8eeb68d961" providerId="ADAL" clId="{CBB2C79F-D12C-46DE-A0E1-37D495B3EE65}" dt="2020-10-08T23:07:42.408" v="1123" actId="208"/>
        <pc:sldMkLst>
          <pc:docMk/>
          <pc:sldMk cId="157932054" sldId="345"/>
        </pc:sldMkLst>
        <pc:spChg chg="mod">
          <ac:chgData name="Sarah Fitzpatrick" userId="6ebc1510-6adb-4c35-aa15-0e8eeb68d961" providerId="ADAL" clId="{CBB2C79F-D12C-46DE-A0E1-37D495B3EE65}" dt="2020-10-08T23:06:38.617" v="1106" actId="207"/>
          <ac:spMkLst>
            <pc:docMk/>
            <pc:sldMk cId="157932054" sldId="345"/>
            <ac:spMk id="5" creationId="{197E35F7-8CA0-43BC-B7FE-79A9E842DC6B}"/>
          </ac:spMkLst>
        </pc:spChg>
        <pc:spChg chg="mod">
          <ac:chgData name="Sarah Fitzpatrick" userId="6ebc1510-6adb-4c35-aa15-0e8eeb68d961" providerId="ADAL" clId="{CBB2C79F-D12C-46DE-A0E1-37D495B3EE65}" dt="2020-10-08T23:07:35.096" v="1121" actId="208"/>
          <ac:spMkLst>
            <pc:docMk/>
            <pc:sldMk cId="157932054" sldId="345"/>
            <ac:spMk id="7" creationId="{697A0602-0B78-4C9E-840F-060CE3F5D4C4}"/>
          </ac:spMkLst>
        </pc:spChg>
        <pc:spChg chg="mod">
          <ac:chgData name="Sarah Fitzpatrick" userId="6ebc1510-6adb-4c35-aa15-0e8eeb68d961" providerId="ADAL" clId="{CBB2C79F-D12C-46DE-A0E1-37D495B3EE65}" dt="2020-10-08T23:06:47.766" v="1109" actId="14100"/>
          <ac:spMkLst>
            <pc:docMk/>
            <pc:sldMk cId="157932054" sldId="345"/>
            <ac:spMk id="11" creationId="{AB56A5CC-3645-45D8-8B35-CDF622AEEA49}"/>
          </ac:spMkLst>
        </pc:spChg>
        <pc:spChg chg="mod">
          <ac:chgData name="Sarah Fitzpatrick" userId="6ebc1510-6adb-4c35-aa15-0e8eeb68d961" providerId="ADAL" clId="{CBB2C79F-D12C-46DE-A0E1-37D495B3EE65}" dt="2020-10-08T23:06:47.766" v="1109" actId="14100"/>
          <ac:spMkLst>
            <pc:docMk/>
            <pc:sldMk cId="157932054" sldId="345"/>
            <ac:spMk id="13" creationId="{C88621C4-4728-4A39-ADDE-B34F159677FF}"/>
          </ac:spMkLst>
        </pc:spChg>
        <pc:spChg chg="mod">
          <ac:chgData name="Sarah Fitzpatrick" userId="6ebc1510-6adb-4c35-aa15-0e8eeb68d961" providerId="ADAL" clId="{CBB2C79F-D12C-46DE-A0E1-37D495B3EE65}" dt="2020-10-08T23:07:02.230" v="1115" actId="208"/>
          <ac:spMkLst>
            <pc:docMk/>
            <pc:sldMk cId="157932054" sldId="345"/>
            <ac:spMk id="14" creationId="{1201CB35-4277-4497-BE98-FB3A390ACFD5}"/>
          </ac:spMkLst>
        </pc:spChg>
        <pc:spChg chg="mod">
          <ac:chgData name="Sarah Fitzpatrick" userId="6ebc1510-6adb-4c35-aa15-0e8eeb68d961" providerId="ADAL" clId="{CBB2C79F-D12C-46DE-A0E1-37D495B3EE65}" dt="2020-10-08T23:07:38.320" v="1122" actId="208"/>
          <ac:spMkLst>
            <pc:docMk/>
            <pc:sldMk cId="157932054" sldId="345"/>
            <ac:spMk id="18" creationId="{843EFC1F-DB4F-4FF6-8A05-E8650B3C64D3}"/>
          </ac:spMkLst>
        </pc:spChg>
        <pc:spChg chg="mod">
          <ac:chgData name="Sarah Fitzpatrick" userId="6ebc1510-6adb-4c35-aa15-0e8eeb68d961" providerId="ADAL" clId="{CBB2C79F-D12C-46DE-A0E1-37D495B3EE65}" dt="2020-10-08T23:06:47.766" v="1109" actId="14100"/>
          <ac:spMkLst>
            <pc:docMk/>
            <pc:sldMk cId="157932054" sldId="345"/>
            <ac:spMk id="20" creationId="{25992BF0-26F5-45F7-AE45-B225F1495A29}"/>
          </ac:spMkLst>
        </pc:spChg>
        <pc:spChg chg="mod">
          <ac:chgData name="Sarah Fitzpatrick" userId="6ebc1510-6adb-4c35-aa15-0e8eeb68d961" providerId="ADAL" clId="{CBB2C79F-D12C-46DE-A0E1-37D495B3EE65}" dt="2020-10-08T23:07:04.351" v="1116" actId="208"/>
          <ac:spMkLst>
            <pc:docMk/>
            <pc:sldMk cId="157932054" sldId="345"/>
            <ac:spMk id="21" creationId="{EBBA17D2-7A25-420E-9621-E3021921CA12}"/>
          </ac:spMkLst>
        </pc:spChg>
        <pc:spChg chg="mod">
          <ac:chgData name="Sarah Fitzpatrick" userId="6ebc1510-6adb-4c35-aa15-0e8eeb68d961" providerId="ADAL" clId="{CBB2C79F-D12C-46DE-A0E1-37D495B3EE65}" dt="2020-10-08T23:06:47.766" v="1109" actId="14100"/>
          <ac:spMkLst>
            <pc:docMk/>
            <pc:sldMk cId="157932054" sldId="345"/>
            <ac:spMk id="22" creationId="{B853BE4C-5F5D-4FCE-B350-879C5DB2012F}"/>
          </ac:spMkLst>
        </pc:spChg>
        <pc:spChg chg="mod">
          <ac:chgData name="Sarah Fitzpatrick" userId="6ebc1510-6adb-4c35-aa15-0e8eeb68d961" providerId="ADAL" clId="{CBB2C79F-D12C-46DE-A0E1-37D495B3EE65}" dt="2020-10-08T23:06:47.766" v="1109" actId="14100"/>
          <ac:spMkLst>
            <pc:docMk/>
            <pc:sldMk cId="157932054" sldId="345"/>
            <ac:spMk id="23" creationId="{A78C8939-89B9-47A7-8C1D-D2F8AF04A2B3}"/>
          </ac:spMkLst>
        </pc:spChg>
        <pc:spChg chg="mod">
          <ac:chgData name="Sarah Fitzpatrick" userId="6ebc1510-6adb-4c35-aa15-0e8eeb68d961" providerId="ADAL" clId="{CBB2C79F-D12C-46DE-A0E1-37D495B3EE65}" dt="2020-10-08T23:06:56.127" v="1112" actId="208"/>
          <ac:spMkLst>
            <pc:docMk/>
            <pc:sldMk cId="157932054" sldId="345"/>
            <ac:spMk id="24" creationId="{C13DCF61-08F4-4E8C-9B11-F8A7A3C39EC0}"/>
          </ac:spMkLst>
        </pc:spChg>
        <pc:spChg chg="mod">
          <ac:chgData name="Sarah Fitzpatrick" userId="6ebc1510-6adb-4c35-aa15-0e8eeb68d961" providerId="ADAL" clId="{CBB2C79F-D12C-46DE-A0E1-37D495B3EE65}" dt="2020-10-08T23:06:57.808" v="1113" actId="208"/>
          <ac:spMkLst>
            <pc:docMk/>
            <pc:sldMk cId="157932054" sldId="345"/>
            <ac:spMk id="26" creationId="{29711597-1688-451F-AA18-D19F5B04ACDA}"/>
          </ac:spMkLst>
        </pc:spChg>
        <pc:spChg chg="mod">
          <ac:chgData name="Sarah Fitzpatrick" userId="6ebc1510-6adb-4c35-aa15-0e8eeb68d961" providerId="ADAL" clId="{CBB2C79F-D12C-46DE-A0E1-37D495B3EE65}" dt="2020-10-08T23:06:51.937" v="1111" actId="2711"/>
          <ac:spMkLst>
            <pc:docMk/>
            <pc:sldMk cId="157932054" sldId="345"/>
            <ac:spMk id="27" creationId="{DE5960B5-842A-4651-9C23-7B919EC567E7}"/>
          </ac:spMkLst>
        </pc:spChg>
        <pc:spChg chg="mod">
          <ac:chgData name="Sarah Fitzpatrick" userId="6ebc1510-6adb-4c35-aa15-0e8eeb68d961" providerId="ADAL" clId="{CBB2C79F-D12C-46DE-A0E1-37D495B3EE65}" dt="2020-10-08T23:06:12.950" v="1098" actId="2711"/>
          <ac:spMkLst>
            <pc:docMk/>
            <pc:sldMk cId="157932054" sldId="345"/>
            <ac:spMk id="30" creationId="{7FB128E0-DE2C-4DB3-BF0E-1C0626867F44}"/>
          </ac:spMkLst>
        </pc:spChg>
        <pc:spChg chg="mod">
          <ac:chgData name="Sarah Fitzpatrick" userId="6ebc1510-6adb-4c35-aa15-0e8eeb68d961" providerId="ADAL" clId="{CBB2C79F-D12C-46DE-A0E1-37D495B3EE65}" dt="2020-10-08T23:07:42.408" v="1123" actId="208"/>
          <ac:spMkLst>
            <pc:docMk/>
            <pc:sldMk cId="157932054" sldId="345"/>
            <ac:spMk id="32" creationId="{75C0EA11-6C4C-4757-B03F-603F194F904A}"/>
          </ac:spMkLst>
        </pc:spChg>
        <pc:spChg chg="mod">
          <ac:chgData name="Sarah Fitzpatrick" userId="6ebc1510-6adb-4c35-aa15-0e8eeb68d961" providerId="ADAL" clId="{CBB2C79F-D12C-46DE-A0E1-37D495B3EE65}" dt="2020-10-08T23:06:20.480" v="1100" actId="207"/>
          <ac:spMkLst>
            <pc:docMk/>
            <pc:sldMk cId="157932054" sldId="345"/>
            <ac:spMk id="33" creationId="{B114E997-268F-4B5C-9188-230E28E38056}"/>
          </ac:spMkLst>
        </pc:spChg>
        <pc:grpChg chg="mod">
          <ac:chgData name="Sarah Fitzpatrick" userId="6ebc1510-6adb-4c35-aa15-0e8eeb68d961" providerId="ADAL" clId="{CBB2C79F-D12C-46DE-A0E1-37D495B3EE65}" dt="2020-10-08T23:07:06.015" v="1117" actId="208"/>
          <ac:grpSpMkLst>
            <pc:docMk/>
            <pc:sldMk cId="157932054" sldId="345"/>
            <ac:grpSpMk id="4" creationId="{0333FEEB-08BE-4924-9507-47349F711F91}"/>
          </ac:grpSpMkLst>
        </pc:grpChg>
        <pc:grpChg chg="mod">
          <ac:chgData name="Sarah Fitzpatrick" userId="6ebc1510-6adb-4c35-aa15-0e8eeb68d961" providerId="ADAL" clId="{CBB2C79F-D12C-46DE-A0E1-37D495B3EE65}" dt="2020-10-08T23:07:08.479" v="1118" actId="208"/>
          <ac:grpSpMkLst>
            <pc:docMk/>
            <pc:sldMk cId="157932054" sldId="345"/>
            <ac:grpSpMk id="9" creationId="{E5C8141B-3F5A-490A-8BDD-CAE4753EF5B7}"/>
          </ac:grpSpMkLst>
        </pc:grpChg>
        <pc:grpChg chg="mod">
          <ac:chgData name="Sarah Fitzpatrick" userId="6ebc1510-6adb-4c35-aa15-0e8eeb68d961" providerId="ADAL" clId="{CBB2C79F-D12C-46DE-A0E1-37D495B3EE65}" dt="2020-10-08T23:06:47.766" v="1109" actId="14100"/>
          <ac:grpSpMkLst>
            <pc:docMk/>
            <pc:sldMk cId="157932054" sldId="345"/>
            <ac:grpSpMk id="12" creationId="{DF8EB897-481E-40AB-A16B-4965C0106592}"/>
          </ac:grpSpMkLst>
        </pc:grpChg>
        <pc:grpChg chg="mod">
          <ac:chgData name="Sarah Fitzpatrick" userId="6ebc1510-6adb-4c35-aa15-0e8eeb68d961" providerId="ADAL" clId="{CBB2C79F-D12C-46DE-A0E1-37D495B3EE65}" dt="2020-10-08T23:06:47.766" v="1109" actId="14100"/>
          <ac:grpSpMkLst>
            <pc:docMk/>
            <pc:sldMk cId="157932054" sldId="345"/>
            <ac:grpSpMk id="15" creationId="{03E55A14-3D5D-4023-88BB-5BA7BF786784}"/>
          </ac:grpSpMkLst>
        </pc:grpChg>
        <pc:grpChg chg="mod">
          <ac:chgData name="Sarah Fitzpatrick" userId="6ebc1510-6adb-4c35-aa15-0e8eeb68d961" providerId="ADAL" clId="{CBB2C79F-D12C-46DE-A0E1-37D495B3EE65}" dt="2020-10-08T23:06:47.766" v="1109" actId="14100"/>
          <ac:grpSpMkLst>
            <pc:docMk/>
            <pc:sldMk cId="157932054" sldId="345"/>
            <ac:grpSpMk id="16" creationId="{F2BE6872-5398-46B3-A26E-483C9CAFE8A7}"/>
          </ac:grpSpMkLst>
        </pc:grpChg>
        <pc:grpChg chg="mod">
          <ac:chgData name="Sarah Fitzpatrick" userId="6ebc1510-6adb-4c35-aa15-0e8eeb68d961" providerId="ADAL" clId="{CBB2C79F-D12C-46DE-A0E1-37D495B3EE65}" dt="2020-10-08T23:06:47.766" v="1109" actId="14100"/>
          <ac:grpSpMkLst>
            <pc:docMk/>
            <pc:sldMk cId="157932054" sldId="345"/>
            <ac:grpSpMk id="17" creationId="{29E0DC16-977A-49C4-9670-C65F7FCFF888}"/>
          </ac:grpSpMkLst>
        </pc:grpChg>
        <pc:cxnChg chg="mod">
          <ac:chgData name="Sarah Fitzpatrick" userId="6ebc1510-6adb-4c35-aa15-0e8eeb68d961" providerId="ADAL" clId="{CBB2C79F-D12C-46DE-A0E1-37D495B3EE65}" dt="2020-10-08T23:07:00.223" v="1114" actId="208"/>
          <ac:cxnSpMkLst>
            <pc:docMk/>
            <pc:sldMk cId="157932054" sldId="345"/>
            <ac:cxnSpMk id="10" creationId="{1BE1455A-2154-41D5-9646-79EB47D181DD}"/>
          </ac:cxnSpMkLst>
        </pc:cxnChg>
      </pc:sldChg>
      <pc:sldChg chg="modSp mod">
        <pc:chgData name="Sarah Fitzpatrick" userId="6ebc1510-6adb-4c35-aa15-0e8eeb68d961" providerId="ADAL" clId="{CBB2C79F-D12C-46DE-A0E1-37D495B3EE65}" dt="2020-10-08T23:14:28.370" v="1178" actId="207"/>
        <pc:sldMkLst>
          <pc:docMk/>
          <pc:sldMk cId="1303265988" sldId="346"/>
        </pc:sldMkLst>
        <pc:spChg chg="mod">
          <ac:chgData name="Sarah Fitzpatrick" userId="6ebc1510-6adb-4c35-aa15-0e8eeb68d961" providerId="ADAL" clId="{CBB2C79F-D12C-46DE-A0E1-37D495B3EE65}" dt="2020-10-08T23:12:56.826" v="1152" actId="208"/>
          <ac:spMkLst>
            <pc:docMk/>
            <pc:sldMk cId="1303265988" sldId="346"/>
            <ac:spMk id="37" creationId="{C282EED6-99FE-479F-9306-FC6D06CE5658}"/>
          </ac:spMkLst>
        </pc:spChg>
        <pc:spChg chg="mod">
          <ac:chgData name="Sarah Fitzpatrick" userId="6ebc1510-6adb-4c35-aa15-0e8eeb68d961" providerId="ADAL" clId="{CBB2C79F-D12C-46DE-A0E1-37D495B3EE65}" dt="2020-10-08T23:14:04.331" v="1173" actId="2711"/>
          <ac:spMkLst>
            <pc:docMk/>
            <pc:sldMk cId="1303265988" sldId="346"/>
            <ac:spMk id="39" creationId="{49FC4F2F-306A-4D12-8D74-3C8466BB25A5}"/>
          </ac:spMkLst>
        </pc:spChg>
        <pc:spChg chg="mod">
          <ac:chgData name="Sarah Fitzpatrick" userId="6ebc1510-6adb-4c35-aa15-0e8eeb68d961" providerId="ADAL" clId="{CBB2C79F-D12C-46DE-A0E1-37D495B3EE65}" dt="2020-10-08T23:12:59.515" v="1153" actId="208"/>
          <ac:spMkLst>
            <pc:docMk/>
            <pc:sldMk cId="1303265988" sldId="346"/>
            <ac:spMk id="42" creationId="{0466AA70-4009-4652-A21C-FA03B456579A}"/>
          </ac:spMkLst>
        </pc:spChg>
        <pc:spChg chg="mod">
          <ac:chgData name="Sarah Fitzpatrick" userId="6ebc1510-6adb-4c35-aa15-0e8eeb68d961" providerId="ADAL" clId="{CBB2C79F-D12C-46DE-A0E1-37D495B3EE65}" dt="2020-10-08T23:14:11.008" v="1175" actId="207"/>
          <ac:spMkLst>
            <pc:docMk/>
            <pc:sldMk cId="1303265988" sldId="346"/>
            <ac:spMk id="44" creationId="{F2879AE9-5A5D-48D2-99F5-16BB330D2B86}"/>
          </ac:spMkLst>
        </pc:spChg>
        <pc:spChg chg="mod">
          <ac:chgData name="Sarah Fitzpatrick" userId="6ebc1510-6adb-4c35-aa15-0e8eeb68d961" providerId="ADAL" clId="{CBB2C79F-D12C-46DE-A0E1-37D495B3EE65}" dt="2020-10-08T23:13:02.659" v="1154" actId="208"/>
          <ac:spMkLst>
            <pc:docMk/>
            <pc:sldMk cId="1303265988" sldId="346"/>
            <ac:spMk id="47" creationId="{7DFCF20F-51F2-453F-A4B5-846381D7BBF9}"/>
          </ac:spMkLst>
        </pc:spChg>
        <pc:spChg chg="mod">
          <ac:chgData name="Sarah Fitzpatrick" userId="6ebc1510-6adb-4c35-aa15-0e8eeb68d961" providerId="ADAL" clId="{CBB2C79F-D12C-46DE-A0E1-37D495B3EE65}" dt="2020-10-08T23:13:51.356" v="1169" actId="207"/>
          <ac:spMkLst>
            <pc:docMk/>
            <pc:sldMk cId="1303265988" sldId="346"/>
            <ac:spMk id="49" creationId="{6C033BFD-64E1-4CD3-A1FA-B70A8AB0BE8F}"/>
          </ac:spMkLst>
        </pc:spChg>
        <pc:spChg chg="mod">
          <ac:chgData name="Sarah Fitzpatrick" userId="6ebc1510-6adb-4c35-aa15-0e8eeb68d961" providerId="ADAL" clId="{CBB2C79F-D12C-46DE-A0E1-37D495B3EE65}" dt="2020-10-08T23:13:14.778" v="1158" actId="208"/>
          <ac:spMkLst>
            <pc:docMk/>
            <pc:sldMk cId="1303265988" sldId="346"/>
            <ac:spMk id="52" creationId="{2E5B8F66-2E36-45BB-BF52-CA0CB37F557F}"/>
          </ac:spMkLst>
        </pc:spChg>
        <pc:spChg chg="mod">
          <ac:chgData name="Sarah Fitzpatrick" userId="6ebc1510-6adb-4c35-aa15-0e8eeb68d961" providerId="ADAL" clId="{CBB2C79F-D12C-46DE-A0E1-37D495B3EE65}" dt="2020-10-08T23:13:32.897" v="1163" actId="2711"/>
          <ac:spMkLst>
            <pc:docMk/>
            <pc:sldMk cId="1303265988" sldId="346"/>
            <ac:spMk id="53" creationId="{3F5438A1-C25F-4E97-BBCE-9A654DB839B4}"/>
          </ac:spMkLst>
        </pc:spChg>
        <pc:spChg chg="mod">
          <ac:chgData name="Sarah Fitzpatrick" userId="6ebc1510-6adb-4c35-aa15-0e8eeb68d961" providerId="ADAL" clId="{CBB2C79F-D12C-46DE-A0E1-37D495B3EE65}" dt="2020-10-08T23:13:08.851" v="1156" actId="208"/>
          <ac:spMkLst>
            <pc:docMk/>
            <pc:sldMk cId="1303265988" sldId="346"/>
            <ac:spMk id="56" creationId="{486D8AFD-626D-4796-B3E8-D7F58FE955A0}"/>
          </ac:spMkLst>
        </pc:spChg>
        <pc:spChg chg="mod">
          <ac:chgData name="Sarah Fitzpatrick" userId="6ebc1510-6adb-4c35-aa15-0e8eeb68d961" providerId="ADAL" clId="{CBB2C79F-D12C-46DE-A0E1-37D495B3EE65}" dt="2020-10-08T23:13:45.586" v="1167" actId="2711"/>
          <ac:spMkLst>
            <pc:docMk/>
            <pc:sldMk cId="1303265988" sldId="346"/>
            <ac:spMk id="58" creationId="{7BED1F73-D00B-409C-9537-B9B37470789E}"/>
          </ac:spMkLst>
        </pc:spChg>
        <pc:spChg chg="mod">
          <ac:chgData name="Sarah Fitzpatrick" userId="6ebc1510-6adb-4c35-aa15-0e8eeb68d961" providerId="ADAL" clId="{CBB2C79F-D12C-46DE-A0E1-37D495B3EE65}" dt="2020-10-08T23:13:11.603" v="1157" actId="208"/>
          <ac:spMkLst>
            <pc:docMk/>
            <pc:sldMk cId="1303265988" sldId="346"/>
            <ac:spMk id="60" creationId="{2F5BAEDC-A344-420B-A631-5476FAFEBC70}"/>
          </ac:spMkLst>
        </pc:spChg>
        <pc:spChg chg="mod">
          <ac:chgData name="Sarah Fitzpatrick" userId="6ebc1510-6adb-4c35-aa15-0e8eeb68d961" providerId="ADAL" clId="{CBB2C79F-D12C-46DE-A0E1-37D495B3EE65}" dt="2020-10-08T23:13:38.828" v="1165" actId="207"/>
          <ac:spMkLst>
            <pc:docMk/>
            <pc:sldMk cId="1303265988" sldId="346"/>
            <ac:spMk id="62" creationId="{9EBCFCF1-0F65-4AD9-805F-1418ED82818A}"/>
          </ac:spMkLst>
        </pc:spChg>
        <pc:spChg chg="mod">
          <ac:chgData name="Sarah Fitzpatrick" userId="6ebc1510-6adb-4c35-aa15-0e8eeb68d961" providerId="ADAL" clId="{CBB2C79F-D12C-46DE-A0E1-37D495B3EE65}" dt="2020-10-08T23:14:28.370" v="1178" actId="207"/>
          <ac:spMkLst>
            <pc:docMk/>
            <pc:sldMk cId="1303265988" sldId="346"/>
            <ac:spMk id="63" creationId="{626DCA4D-DD70-4B3F-B29F-C8C1C69A29A0}"/>
          </ac:spMkLst>
        </pc:spChg>
        <pc:spChg chg="mod">
          <ac:chgData name="Sarah Fitzpatrick" userId="6ebc1510-6adb-4c35-aa15-0e8eeb68d961" providerId="ADAL" clId="{CBB2C79F-D12C-46DE-A0E1-37D495B3EE65}" dt="2020-10-08T23:13:17.619" v="1159" actId="208"/>
          <ac:spMkLst>
            <pc:docMk/>
            <pc:sldMk cId="1303265988" sldId="346"/>
            <ac:spMk id="65" creationId="{15CDA797-5DDE-41E9-8611-396AEB93402E}"/>
          </ac:spMkLst>
        </pc:spChg>
        <pc:spChg chg="mod">
          <ac:chgData name="Sarah Fitzpatrick" userId="6ebc1510-6adb-4c35-aa15-0e8eeb68d961" providerId="ADAL" clId="{CBB2C79F-D12C-46DE-A0E1-37D495B3EE65}" dt="2020-10-08T23:13:27.205" v="1161" actId="207"/>
          <ac:spMkLst>
            <pc:docMk/>
            <pc:sldMk cId="1303265988" sldId="346"/>
            <ac:spMk id="66" creationId="{02CC4385-E2C1-4D91-A565-20F51772C5D0}"/>
          </ac:spMkLst>
        </pc:spChg>
        <pc:spChg chg="mod">
          <ac:chgData name="Sarah Fitzpatrick" userId="6ebc1510-6adb-4c35-aa15-0e8eeb68d961" providerId="ADAL" clId="{CBB2C79F-D12C-46DE-A0E1-37D495B3EE65}" dt="2020-10-08T23:13:05.955" v="1155" actId="208"/>
          <ac:spMkLst>
            <pc:docMk/>
            <pc:sldMk cId="1303265988" sldId="346"/>
            <ac:spMk id="69" creationId="{43746F3F-DD68-410A-97B7-D53D94A11F3E}"/>
          </ac:spMkLst>
        </pc:spChg>
        <pc:spChg chg="mod">
          <ac:chgData name="Sarah Fitzpatrick" userId="6ebc1510-6adb-4c35-aa15-0e8eeb68d961" providerId="ADAL" clId="{CBB2C79F-D12C-46DE-A0E1-37D495B3EE65}" dt="2020-10-08T23:13:58.276" v="1171" actId="207"/>
          <ac:spMkLst>
            <pc:docMk/>
            <pc:sldMk cId="1303265988" sldId="346"/>
            <ac:spMk id="71" creationId="{FE4C73D6-1250-4E11-8200-136FE2EE098E}"/>
          </ac:spMkLst>
        </pc:spChg>
        <pc:graphicFrameChg chg="mod modGraphic">
          <ac:chgData name="Sarah Fitzpatrick" userId="6ebc1510-6adb-4c35-aa15-0e8eeb68d961" providerId="ADAL" clId="{CBB2C79F-D12C-46DE-A0E1-37D495B3EE65}" dt="2020-10-08T23:14:21.170" v="1176" actId="207"/>
          <ac:graphicFrameMkLst>
            <pc:docMk/>
            <pc:sldMk cId="1303265988" sldId="346"/>
            <ac:graphicFrameMk id="35" creationId="{D8406846-A47E-4B7F-85A1-B0CA9AFC2F95}"/>
          </ac:graphicFrameMkLst>
        </pc:graphicFrameChg>
      </pc:sldChg>
      <pc:sldChg chg="modSp mod chgLayout">
        <pc:chgData name="Sarah Fitzpatrick" userId="6ebc1510-6adb-4c35-aa15-0e8eeb68d961" providerId="ADAL" clId="{CBB2C79F-D12C-46DE-A0E1-37D495B3EE65}" dt="2020-10-08T20:59:24.150" v="135" actId="20577"/>
        <pc:sldMkLst>
          <pc:docMk/>
          <pc:sldMk cId="856250341" sldId="347"/>
        </pc:sldMkLst>
        <pc:spChg chg="mod ord">
          <ac:chgData name="Sarah Fitzpatrick" userId="6ebc1510-6adb-4c35-aa15-0e8eeb68d961" providerId="ADAL" clId="{CBB2C79F-D12C-46DE-A0E1-37D495B3EE65}" dt="2020-10-08T20:58:12.953" v="120" actId="700"/>
          <ac:spMkLst>
            <pc:docMk/>
            <pc:sldMk cId="856250341" sldId="347"/>
            <ac:spMk id="2" creationId="{8A0D5676-CDDC-4F83-BFD5-1A35614D21B7}"/>
          </ac:spMkLst>
        </pc:spChg>
        <pc:spChg chg="mod ord">
          <ac:chgData name="Sarah Fitzpatrick" userId="6ebc1510-6adb-4c35-aa15-0e8eeb68d961" providerId="ADAL" clId="{CBB2C79F-D12C-46DE-A0E1-37D495B3EE65}" dt="2020-10-08T20:59:24.150" v="135" actId="20577"/>
          <ac:spMkLst>
            <pc:docMk/>
            <pc:sldMk cId="856250341" sldId="347"/>
            <ac:spMk id="3" creationId="{C246CEFB-B60A-476C-9B00-28FB939DE7C6}"/>
          </ac:spMkLst>
        </pc:spChg>
      </pc:sldChg>
      <pc:sldChg chg="addSp delSp modSp mod modClrScheme chgLayout">
        <pc:chgData name="Sarah Fitzpatrick" userId="6ebc1510-6adb-4c35-aa15-0e8eeb68d961" providerId="ADAL" clId="{CBB2C79F-D12C-46DE-A0E1-37D495B3EE65}" dt="2020-10-08T21:17:43.258" v="500" actId="403"/>
        <pc:sldMkLst>
          <pc:docMk/>
          <pc:sldMk cId="3647442686" sldId="348"/>
        </pc:sldMkLst>
        <pc:spChg chg="mod ord">
          <ac:chgData name="Sarah Fitzpatrick" userId="6ebc1510-6adb-4c35-aa15-0e8eeb68d961" providerId="ADAL" clId="{CBB2C79F-D12C-46DE-A0E1-37D495B3EE65}" dt="2020-10-08T21:17:43.258" v="500" actId="403"/>
          <ac:spMkLst>
            <pc:docMk/>
            <pc:sldMk cId="3647442686" sldId="348"/>
            <ac:spMk id="2" creationId="{93B8983E-0149-48CE-88D3-2C09E0C4CB0D}"/>
          </ac:spMkLst>
        </pc:spChg>
        <pc:spChg chg="add del mod ord">
          <ac:chgData name="Sarah Fitzpatrick" userId="6ebc1510-6adb-4c35-aa15-0e8eeb68d961" providerId="ADAL" clId="{CBB2C79F-D12C-46DE-A0E1-37D495B3EE65}" dt="2020-10-08T21:01:39.493" v="142" actId="700"/>
          <ac:spMkLst>
            <pc:docMk/>
            <pc:sldMk cId="3647442686" sldId="348"/>
            <ac:spMk id="3" creationId="{D24AB7E2-A29C-4769-9A22-E0CD2D9B7D9E}"/>
          </ac:spMkLst>
        </pc:spChg>
        <pc:spChg chg="del mod">
          <ac:chgData name="Sarah Fitzpatrick" userId="6ebc1510-6adb-4c35-aa15-0e8eeb68d961" providerId="ADAL" clId="{CBB2C79F-D12C-46DE-A0E1-37D495B3EE65}" dt="2020-10-08T21:02:29.034" v="149" actId="478"/>
          <ac:spMkLst>
            <pc:docMk/>
            <pc:sldMk cId="3647442686" sldId="348"/>
            <ac:spMk id="5" creationId="{67E50B14-A186-449B-B9AF-A5691D45C0C9}"/>
          </ac:spMkLst>
        </pc:spChg>
        <pc:spChg chg="add del mod ord">
          <ac:chgData name="Sarah Fitzpatrick" userId="6ebc1510-6adb-4c35-aa15-0e8eeb68d961" providerId="ADAL" clId="{CBB2C79F-D12C-46DE-A0E1-37D495B3EE65}" dt="2020-10-08T21:02:51.261" v="154" actId="478"/>
          <ac:spMkLst>
            <pc:docMk/>
            <pc:sldMk cId="3647442686" sldId="348"/>
            <ac:spMk id="6" creationId="{F68E407B-60C0-4A08-AC30-E7552E86548C}"/>
          </ac:spMkLst>
        </pc:spChg>
        <pc:spChg chg="add mod ord">
          <ac:chgData name="Sarah Fitzpatrick" userId="6ebc1510-6adb-4c35-aa15-0e8eeb68d961" providerId="ADAL" clId="{CBB2C79F-D12C-46DE-A0E1-37D495B3EE65}" dt="2020-10-08T21:02:43.548" v="153" actId="404"/>
          <ac:spMkLst>
            <pc:docMk/>
            <pc:sldMk cId="3647442686" sldId="348"/>
            <ac:spMk id="7" creationId="{9A7854F8-696D-4B97-830F-3264FD0C8B34}"/>
          </ac:spMkLst>
        </pc:spChg>
        <pc:picChg chg="mod">
          <ac:chgData name="Sarah Fitzpatrick" userId="6ebc1510-6adb-4c35-aa15-0e8eeb68d961" providerId="ADAL" clId="{CBB2C79F-D12C-46DE-A0E1-37D495B3EE65}" dt="2020-10-08T21:03:44.208" v="164" actId="1076"/>
          <ac:picMkLst>
            <pc:docMk/>
            <pc:sldMk cId="3647442686" sldId="348"/>
            <ac:picMk id="4" creationId="{E052BDA3-17C8-4A1B-9B36-5E1F603D7D03}"/>
          </ac:picMkLst>
        </pc:picChg>
      </pc:sldChg>
      <pc:sldChg chg="addSp delSp modSp mod chgLayout">
        <pc:chgData name="Sarah Fitzpatrick" userId="6ebc1510-6adb-4c35-aa15-0e8eeb68d961" providerId="ADAL" clId="{CBB2C79F-D12C-46DE-A0E1-37D495B3EE65}" dt="2020-10-08T23:14:46.277" v="1179" actId="207"/>
        <pc:sldMkLst>
          <pc:docMk/>
          <pc:sldMk cId="3303058977" sldId="349"/>
        </pc:sldMkLst>
        <pc:spChg chg="mod ord">
          <ac:chgData name="Sarah Fitzpatrick" userId="6ebc1510-6adb-4c35-aa15-0e8eeb68d961" providerId="ADAL" clId="{CBB2C79F-D12C-46DE-A0E1-37D495B3EE65}" dt="2020-10-08T21:05:44.216" v="179" actId="14100"/>
          <ac:spMkLst>
            <pc:docMk/>
            <pc:sldMk cId="3303058977" sldId="349"/>
            <ac:spMk id="2" creationId="{880822B6-FA55-4DBF-ABC8-B71493EFF10A}"/>
          </ac:spMkLst>
        </pc:spChg>
        <pc:spChg chg="add del mod ord">
          <ac:chgData name="Sarah Fitzpatrick" userId="6ebc1510-6adb-4c35-aa15-0e8eeb68d961" providerId="ADAL" clId="{CBB2C79F-D12C-46DE-A0E1-37D495B3EE65}" dt="2020-10-08T21:04:59.162" v="170" actId="478"/>
          <ac:spMkLst>
            <pc:docMk/>
            <pc:sldMk cId="3303058977" sldId="349"/>
            <ac:spMk id="3" creationId="{2E001127-5D17-45BE-8B08-4465B5EABF88}"/>
          </ac:spMkLst>
        </pc:spChg>
        <pc:graphicFrameChg chg="mod modGraphic">
          <ac:chgData name="Sarah Fitzpatrick" userId="6ebc1510-6adb-4c35-aa15-0e8eeb68d961" providerId="ADAL" clId="{CBB2C79F-D12C-46DE-A0E1-37D495B3EE65}" dt="2020-10-08T23:14:46.277" v="1179" actId="207"/>
          <ac:graphicFrameMkLst>
            <pc:docMk/>
            <pc:sldMk cId="3303058977" sldId="349"/>
            <ac:graphicFrameMk id="4" creationId="{7AF40F5E-BCF0-41DF-95C0-0B141CD91D26}"/>
          </ac:graphicFrameMkLst>
        </pc:graphicFrameChg>
      </pc:sldChg>
      <pc:sldChg chg="delSp modSp mod delAnim chgLayout">
        <pc:chgData name="Sarah Fitzpatrick" userId="6ebc1510-6adb-4c35-aa15-0e8eeb68d961" providerId="ADAL" clId="{CBB2C79F-D12C-46DE-A0E1-37D495B3EE65}" dt="2020-10-08T23:15:40.362" v="1194" actId="5793"/>
        <pc:sldMkLst>
          <pc:docMk/>
          <pc:sldMk cId="548579086" sldId="351"/>
        </pc:sldMkLst>
        <pc:spChg chg="mod ord">
          <ac:chgData name="Sarah Fitzpatrick" userId="6ebc1510-6adb-4c35-aa15-0e8eeb68d961" providerId="ADAL" clId="{CBB2C79F-D12C-46DE-A0E1-37D495B3EE65}" dt="2020-10-08T20:32:49.823" v="65" actId="700"/>
          <ac:spMkLst>
            <pc:docMk/>
            <pc:sldMk cId="548579086" sldId="351"/>
            <ac:spMk id="2" creationId="{58AD5DE7-80A3-458F-B5CA-C209A566DAB6}"/>
          </ac:spMkLst>
        </pc:spChg>
        <pc:spChg chg="mod ord">
          <ac:chgData name="Sarah Fitzpatrick" userId="6ebc1510-6adb-4c35-aa15-0e8eeb68d961" providerId="ADAL" clId="{CBB2C79F-D12C-46DE-A0E1-37D495B3EE65}" dt="2020-10-08T23:15:40.362" v="1194" actId="5793"/>
          <ac:spMkLst>
            <pc:docMk/>
            <pc:sldMk cId="548579086" sldId="351"/>
            <ac:spMk id="3" creationId="{7C90DEFF-80D7-40C2-8B63-66907EC146E6}"/>
          </ac:spMkLst>
        </pc:spChg>
        <pc:spChg chg="del mod">
          <ac:chgData name="Sarah Fitzpatrick" userId="6ebc1510-6adb-4c35-aa15-0e8eeb68d961" providerId="ADAL" clId="{CBB2C79F-D12C-46DE-A0E1-37D495B3EE65}" dt="2020-10-08T23:15:38.850" v="1193" actId="478"/>
          <ac:spMkLst>
            <pc:docMk/>
            <pc:sldMk cId="548579086" sldId="351"/>
            <ac:spMk id="4" creationId="{F6F255A6-3110-4D9B-8A22-23B580E3C686}"/>
          </ac:spMkLst>
        </pc:spChg>
      </pc:sldChg>
      <pc:sldChg chg="modSp mod chgLayout">
        <pc:chgData name="Sarah Fitzpatrick" userId="6ebc1510-6adb-4c35-aa15-0e8eeb68d961" providerId="ADAL" clId="{CBB2C79F-D12C-46DE-A0E1-37D495B3EE65}" dt="2020-10-08T21:39:14.763" v="513" actId="20577"/>
        <pc:sldMkLst>
          <pc:docMk/>
          <pc:sldMk cId="356500218" sldId="352"/>
        </pc:sldMkLst>
        <pc:spChg chg="mod ord">
          <ac:chgData name="Sarah Fitzpatrick" userId="6ebc1510-6adb-4c35-aa15-0e8eeb68d961" providerId="ADAL" clId="{CBB2C79F-D12C-46DE-A0E1-37D495B3EE65}" dt="2020-10-08T21:38:38.635" v="507" actId="700"/>
          <ac:spMkLst>
            <pc:docMk/>
            <pc:sldMk cId="356500218" sldId="352"/>
            <ac:spMk id="2" creationId="{CDEA2D35-ADF0-4883-AA93-85D8655A5CFC}"/>
          </ac:spMkLst>
        </pc:spChg>
        <pc:spChg chg="mod ord">
          <ac:chgData name="Sarah Fitzpatrick" userId="6ebc1510-6adb-4c35-aa15-0e8eeb68d961" providerId="ADAL" clId="{CBB2C79F-D12C-46DE-A0E1-37D495B3EE65}" dt="2020-10-08T21:39:14.763" v="513" actId="20577"/>
          <ac:spMkLst>
            <pc:docMk/>
            <pc:sldMk cId="356500218" sldId="352"/>
            <ac:spMk id="3" creationId="{24953181-5011-4E38-8714-437AE9E9B51A}"/>
          </ac:spMkLst>
        </pc:spChg>
      </pc:sldChg>
      <pc:sldChg chg="modSp mod chgLayout">
        <pc:chgData name="Sarah Fitzpatrick" userId="6ebc1510-6adb-4c35-aa15-0e8eeb68d961" providerId="ADAL" clId="{CBB2C79F-D12C-46DE-A0E1-37D495B3EE65}" dt="2020-10-08T21:39:39.519" v="517" actId="27636"/>
        <pc:sldMkLst>
          <pc:docMk/>
          <pc:sldMk cId="1057228633" sldId="353"/>
        </pc:sldMkLst>
        <pc:spChg chg="mod ord">
          <ac:chgData name="Sarah Fitzpatrick" userId="6ebc1510-6adb-4c35-aa15-0e8eeb68d961" providerId="ADAL" clId="{CBB2C79F-D12C-46DE-A0E1-37D495B3EE65}" dt="2020-10-08T21:39:34.140" v="514" actId="700"/>
          <ac:spMkLst>
            <pc:docMk/>
            <pc:sldMk cId="1057228633" sldId="353"/>
            <ac:spMk id="2" creationId="{ABE2A532-1279-4627-8940-CCD6C38B8A64}"/>
          </ac:spMkLst>
        </pc:spChg>
        <pc:spChg chg="mod ord">
          <ac:chgData name="Sarah Fitzpatrick" userId="6ebc1510-6adb-4c35-aa15-0e8eeb68d961" providerId="ADAL" clId="{CBB2C79F-D12C-46DE-A0E1-37D495B3EE65}" dt="2020-10-08T21:39:39.519" v="517" actId="27636"/>
          <ac:spMkLst>
            <pc:docMk/>
            <pc:sldMk cId="1057228633" sldId="353"/>
            <ac:spMk id="3" creationId="{D59B103F-29D7-4ACC-A9D5-7F3773222A95}"/>
          </ac:spMkLst>
        </pc:spChg>
      </pc:sldChg>
      <pc:sldChg chg="modSp mod chgLayout">
        <pc:chgData name="Sarah Fitzpatrick" userId="6ebc1510-6adb-4c35-aa15-0e8eeb68d961" providerId="ADAL" clId="{CBB2C79F-D12C-46DE-A0E1-37D495B3EE65}" dt="2020-10-08T20:36:38.844" v="118" actId="20577"/>
        <pc:sldMkLst>
          <pc:docMk/>
          <pc:sldMk cId="3528320206" sldId="354"/>
        </pc:sldMkLst>
        <pc:spChg chg="mod ord">
          <ac:chgData name="Sarah Fitzpatrick" userId="6ebc1510-6adb-4c35-aa15-0e8eeb68d961" providerId="ADAL" clId="{CBB2C79F-D12C-46DE-A0E1-37D495B3EE65}" dt="2020-10-08T20:36:13.542" v="115" actId="700"/>
          <ac:spMkLst>
            <pc:docMk/>
            <pc:sldMk cId="3528320206" sldId="354"/>
            <ac:spMk id="2" creationId="{62B4A6CC-1538-4F36-8953-897DF604A419}"/>
          </ac:spMkLst>
        </pc:spChg>
        <pc:spChg chg="mod ord">
          <ac:chgData name="Sarah Fitzpatrick" userId="6ebc1510-6adb-4c35-aa15-0e8eeb68d961" providerId="ADAL" clId="{CBB2C79F-D12C-46DE-A0E1-37D495B3EE65}" dt="2020-10-08T20:36:38.844" v="118" actId="20577"/>
          <ac:spMkLst>
            <pc:docMk/>
            <pc:sldMk cId="3528320206" sldId="354"/>
            <ac:spMk id="3" creationId="{41C3CF9D-32AA-4497-8413-ECBD3E511F22}"/>
          </ac:spMkLst>
        </pc:spChg>
      </pc:sldChg>
      <pc:sldChg chg="addSp delSp modSp mod chgLayout">
        <pc:chgData name="Sarah Fitzpatrick" userId="6ebc1510-6adb-4c35-aa15-0e8eeb68d961" providerId="ADAL" clId="{CBB2C79F-D12C-46DE-A0E1-37D495B3EE65}" dt="2020-10-08T22:33:05.044" v="844" actId="1076"/>
        <pc:sldMkLst>
          <pc:docMk/>
          <pc:sldMk cId="1221536484" sldId="356"/>
        </pc:sldMkLst>
        <pc:spChg chg="mod ord">
          <ac:chgData name="Sarah Fitzpatrick" userId="6ebc1510-6adb-4c35-aa15-0e8eeb68d961" providerId="ADAL" clId="{CBB2C79F-D12C-46DE-A0E1-37D495B3EE65}" dt="2020-10-08T22:32:56.351" v="842" actId="26606"/>
          <ac:spMkLst>
            <pc:docMk/>
            <pc:sldMk cId="1221536484" sldId="356"/>
            <ac:spMk id="2" creationId="{88F59286-27AC-414F-9E9D-EF6B479A07A5}"/>
          </ac:spMkLst>
        </pc:spChg>
        <pc:spChg chg="add del mod ord">
          <ac:chgData name="Sarah Fitzpatrick" userId="6ebc1510-6adb-4c35-aa15-0e8eeb68d961" providerId="ADAL" clId="{CBB2C79F-D12C-46DE-A0E1-37D495B3EE65}" dt="2020-10-08T22:32:56.351" v="842" actId="26606"/>
          <ac:spMkLst>
            <pc:docMk/>
            <pc:sldMk cId="1221536484" sldId="356"/>
            <ac:spMk id="4" creationId="{E99C46B5-EDF3-45EE-9114-52AD897183F5}"/>
          </ac:spMkLst>
        </pc:spChg>
        <pc:picChg chg="mod">
          <ac:chgData name="Sarah Fitzpatrick" userId="6ebc1510-6adb-4c35-aa15-0e8eeb68d961" providerId="ADAL" clId="{CBB2C79F-D12C-46DE-A0E1-37D495B3EE65}" dt="2020-10-08T22:33:05.044" v="844" actId="1076"/>
          <ac:picMkLst>
            <pc:docMk/>
            <pc:sldMk cId="1221536484" sldId="356"/>
            <ac:picMk id="3" creationId="{D74AE842-C6E5-4B23-8E87-9077A046036E}"/>
          </ac:picMkLst>
        </pc:picChg>
      </pc:sldChg>
      <pc:sldChg chg="addSp delSp modSp mod chgLayout">
        <pc:chgData name="Sarah Fitzpatrick" userId="6ebc1510-6adb-4c35-aa15-0e8eeb68d961" providerId="ADAL" clId="{CBB2C79F-D12C-46DE-A0E1-37D495B3EE65}" dt="2020-10-08T22:23:31.691" v="692" actId="478"/>
        <pc:sldMkLst>
          <pc:docMk/>
          <pc:sldMk cId="7194140" sldId="357"/>
        </pc:sldMkLst>
        <pc:spChg chg="mod ord">
          <ac:chgData name="Sarah Fitzpatrick" userId="6ebc1510-6adb-4c35-aa15-0e8eeb68d961" providerId="ADAL" clId="{CBB2C79F-D12C-46DE-A0E1-37D495B3EE65}" dt="2020-10-08T22:23:29.670" v="691" actId="700"/>
          <ac:spMkLst>
            <pc:docMk/>
            <pc:sldMk cId="7194140" sldId="357"/>
            <ac:spMk id="2" creationId="{9A26B52E-25CF-4197-8211-08D3066E1ABF}"/>
          </ac:spMkLst>
        </pc:spChg>
        <pc:spChg chg="add del mod ord">
          <ac:chgData name="Sarah Fitzpatrick" userId="6ebc1510-6adb-4c35-aa15-0e8eeb68d961" providerId="ADAL" clId="{CBB2C79F-D12C-46DE-A0E1-37D495B3EE65}" dt="2020-10-08T22:10:51.051" v="652" actId="478"/>
          <ac:spMkLst>
            <pc:docMk/>
            <pc:sldMk cId="7194140" sldId="357"/>
            <ac:spMk id="3" creationId="{B2042FEF-7E10-45F3-A6CE-940241C5358A}"/>
          </ac:spMkLst>
        </pc:spChg>
        <pc:spChg chg="mod">
          <ac:chgData name="Sarah Fitzpatrick" userId="6ebc1510-6adb-4c35-aa15-0e8eeb68d961" providerId="ADAL" clId="{CBB2C79F-D12C-46DE-A0E1-37D495B3EE65}" dt="2020-10-08T22:23:28.111" v="690" actId="1076"/>
          <ac:spMkLst>
            <pc:docMk/>
            <pc:sldMk cId="7194140" sldId="357"/>
            <ac:spMk id="5" creationId="{3A20F878-E2E0-48DC-AE81-EE4CCA9400BF}"/>
          </ac:spMkLst>
        </pc:spChg>
        <pc:spChg chg="mod">
          <ac:chgData name="Sarah Fitzpatrick" userId="6ebc1510-6adb-4c35-aa15-0e8eeb68d961" providerId="ADAL" clId="{CBB2C79F-D12C-46DE-A0E1-37D495B3EE65}" dt="2020-10-08T22:23:28.111" v="690" actId="1076"/>
          <ac:spMkLst>
            <pc:docMk/>
            <pc:sldMk cId="7194140" sldId="357"/>
            <ac:spMk id="6" creationId="{7C44FA28-F8FC-4E66-A9AE-5A2E3854D290}"/>
          </ac:spMkLst>
        </pc:spChg>
        <pc:spChg chg="mod">
          <ac:chgData name="Sarah Fitzpatrick" userId="6ebc1510-6adb-4c35-aa15-0e8eeb68d961" providerId="ADAL" clId="{CBB2C79F-D12C-46DE-A0E1-37D495B3EE65}" dt="2020-10-08T22:23:28.111" v="690" actId="1076"/>
          <ac:spMkLst>
            <pc:docMk/>
            <pc:sldMk cId="7194140" sldId="357"/>
            <ac:spMk id="7" creationId="{F2536E2A-5C66-4EBD-BDAB-4F2485D0EF11}"/>
          </ac:spMkLst>
        </pc:spChg>
        <pc:spChg chg="mod">
          <ac:chgData name="Sarah Fitzpatrick" userId="6ebc1510-6adb-4c35-aa15-0e8eeb68d961" providerId="ADAL" clId="{CBB2C79F-D12C-46DE-A0E1-37D495B3EE65}" dt="2020-10-08T22:23:28.111" v="690" actId="1076"/>
          <ac:spMkLst>
            <pc:docMk/>
            <pc:sldMk cId="7194140" sldId="357"/>
            <ac:spMk id="8" creationId="{A24270EF-83C2-4E6E-8524-358845E5B647}"/>
          </ac:spMkLst>
        </pc:spChg>
        <pc:spChg chg="mod">
          <ac:chgData name="Sarah Fitzpatrick" userId="6ebc1510-6adb-4c35-aa15-0e8eeb68d961" providerId="ADAL" clId="{CBB2C79F-D12C-46DE-A0E1-37D495B3EE65}" dt="2020-10-08T22:23:28.111" v="690" actId="1076"/>
          <ac:spMkLst>
            <pc:docMk/>
            <pc:sldMk cId="7194140" sldId="357"/>
            <ac:spMk id="9" creationId="{B9A1DABF-9625-4646-8C93-CBE4A3720E3A}"/>
          </ac:spMkLst>
        </pc:spChg>
        <pc:spChg chg="mod">
          <ac:chgData name="Sarah Fitzpatrick" userId="6ebc1510-6adb-4c35-aa15-0e8eeb68d961" providerId="ADAL" clId="{CBB2C79F-D12C-46DE-A0E1-37D495B3EE65}" dt="2020-10-08T22:23:28.111" v="690" actId="1076"/>
          <ac:spMkLst>
            <pc:docMk/>
            <pc:sldMk cId="7194140" sldId="357"/>
            <ac:spMk id="10" creationId="{B982FCD6-FFC5-46A4-A38F-D648DDEC00AC}"/>
          </ac:spMkLst>
        </pc:spChg>
        <pc:spChg chg="mod">
          <ac:chgData name="Sarah Fitzpatrick" userId="6ebc1510-6adb-4c35-aa15-0e8eeb68d961" providerId="ADAL" clId="{CBB2C79F-D12C-46DE-A0E1-37D495B3EE65}" dt="2020-10-08T22:23:28.111" v="690" actId="1076"/>
          <ac:spMkLst>
            <pc:docMk/>
            <pc:sldMk cId="7194140" sldId="357"/>
            <ac:spMk id="11" creationId="{B8AE61D2-A0DF-498B-B943-A4BD0301E649}"/>
          </ac:spMkLst>
        </pc:spChg>
        <pc:spChg chg="mod">
          <ac:chgData name="Sarah Fitzpatrick" userId="6ebc1510-6adb-4c35-aa15-0e8eeb68d961" providerId="ADAL" clId="{CBB2C79F-D12C-46DE-A0E1-37D495B3EE65}" dt="2020-10-08T22:23:28.111" v="690" actId="1076"/>
          <ac:spMkLst>
            <pc:docMk/>
            <pc:sldMk cId="7194140" sldId="357"/>
            <ac:spMk id="12" creationId="{A67C46BF-0F3B-4AAF-A1A4-E2EEEEAA548A}"/>
          </ac:spMkLst>
        </pc:spChg>
        <pc:spChg chg="mod">
          <ac:chgData name="Sarah Fitzpatrick" userId="6ebc1510-6adb-4c35-aa15-0e8eeb68d961" providerId="ADAL" clId="{CBB2C79F-D12C-46DE-A0E1-37D495B3EE65}" dt="2020-10-08T22:23:28.111" v="690" actId="1076"/>
          <ac:spMkLst>
            <pc:docMk/>
            <pc:sldMk cId="7194140" sldId="357"/>
            <ac:spMk id="13" creationId="{3E2106F9-64A4-4D04-81BF-62B26DA43390}"/>
          </ac:spMkLst>
        </pc:spChg>
        <pc:spChg chg="mod">
          <ac:chgData name="Sarah Fitzpatrick" userId="6ebc1510-6adb-4c35-aa15-0e8eeb68d961" providerId="ADAL" clId="{CBB2C79F-D12C-46DE-A0E1-37D495B3EE65}" dt="2020-10-08T22:23:28.111" v="690" actId="1076"/>
          <ac:spMkLst>
            <pc:docMk/>
            <pc:sldMk cId="7194140" sldId="357"/>
            <ac:spMk id="14" creationId="{CAD63554-58BF-4532-BADE-F32FC0F402C3}"/>
          </ac:spMkLst>
        </pc:spChg>
        <pc:spChg chg="mod">
          <ac:chgData name="Sarah Fitzpatrick" userId="6ebc1510-6adb-4c35-aa15-0e8eeb68d961" providerId="ADAL" clId="{CBB2C79F-D12C-46DE-A0E1-37D495B3EE65}" dt="2020-10-08T22:23:28.111" v="690" actId="1076"/>
          <ac:spMkLst>
            <pc:docMk/>
            <pc:sldMk cId="7194140" sldId="357"/>
            <ac:spMk id="15" creationId="{6C8E4957-ADC4-477A-B854-E1C818F56BC2}"/>
          </ac:spMkLst>
        </pc:spChg>
        <pc:spChg chg="mod">
          <ac:chgData name="Sarah Fitzpatrick" userId="6ebc1510-6adb-4c35-aa15-0e8eeb68d961" providerId="ADAL" clId="{CBB2C79F-D12C-46DE-A0E1-37D495B3EE65}" dt="2020-10-08T22:23:28.111" v="690" actId="1076"/>
          <ac:spMkLst>
            <pc:docMk/>
            <pc:sldMk cId="7194140" sldId="357"/>
            <ac:spMk id="16" creationId="{431A319A-5530-4548-82E3-EE2833F6ABA7}"/>
          </ac:spMkLst>
        </pc:spChg>
        <pc:spChg chg="mod">
          <ac:chgData name="Sarah Fitzpatrick" userId="6ebc1510-6adb-4c35-aa15-0e8eeb68d961" providerId="ADAL" clId="{CBB2C79F-D12C-46DE-A0E1-37D495B3EE65}" dt="2020-10-08T22:23:28.111" v="690" actId="1076"/>
          <ac:spMkLst>
            <pc:docMk/>
            <pc:sldMk cId="7194140" sldId="357"/>
            <ac:spMk id="17" creationId="{990AD5DF-F408-4E72-9BCB-1469BFE9AEFC}"/>
          </ac:spMkLst>
        </pc:spChg>
        <pc:spChg chg="mod">
          <ac:chgData name="Sarah Fitzpatrick" userId="6ebc1510-6adb-4c35-aa15-0e8eeb68d961" providerId="ADAL" clId="{CBB2C79F-D12C-46DE-A0E1-37D495B3EE65}" dt="2020-10-08T22:23:28.111" v="690" actId="1076"/>
          <ac:spMkLst>
            <pc:docMk/>
            <pc:sldMk cId="7194140" sldId="357"/>
            <ac:spMk id="18" creationId="{AD6ED82B-916B-42E4-891B-4863C8F31AD2}"/>
          </ac:spMkLst>
        </pc:spChg>
        <pc:spChg chg="mod">
          <ac:chgData name="Sarah Fitzpatrick" userId="6ebc1510-6adb-4c35-aa15-0e8eeb68d961" providerId="ADAL" clId="{CBB2C79F-D12C-46DE-A0E1-37D495B3EE65}" dt="2020-10-08T22:23:28.111" v="690" actId="1076"/>
          <ac:spMkLst>
            <pc:docMk/>
            <pc:sldMk cId="7194140" sldId="357"/>
            <ac:spMk id="19" creationId="{89D5255F-47D7-438F-999A-CDD5C23D357A}"/>
          </ac:spMkLst>
        </pc:spChg>
        <pc:spChg chg="mod">
          <ac:chgData name="Sarah Fitzpatrick" userId="6ebc1510-6adb-4c35-aa15-0e8eeb68d961" providerId="ADAL" clId="{CBB2C79F-D12C-46DE-A0E1-37D495B3EE65}" dt="2020-10-08T22:23:28.111" v="690" actId="1076"/>
          <ac:spMkLst>
            <pc:docMk/>
            <pc:sldMk cId="7194140" sldId="357"/>
            <ac:spMk id="20" creationId="{1C42E8B2-3EAC-4B34-8ED1-B00BCA5FF29C}"/>
          </ac:spMkLst>
        </pc:spChg>
        <pc:spChg chg="mod">
          <ac:chgData name="Sarah Fitzpatrick" userId="6ebc1510-6adb-4c35-aa15-0e8eeb68d961" providerId="ADAL" clId="{CBB2C79F-D12C-46DE-A0E1-37D495B3EE65}" dt="2020-10-08T22:23:28.111" v="690" actId="1076"/>
          <ac:spMkLst>
            <pc:docMk/>
            <pc:sldMk cId="7194140" sldId="357"/>
            <ac:spMk id="21" creationId="{FB9F1F85-3DB9-4C3B-8B75-B583553B0FF0}"/>
          </ac:spMkLst>
        </pc:spChg>
        <pc:spChg chg="mod">
          <ac:chgData name="Sarah Fitzpatrick" userId="6ebc1510-6adb-4c35-aa15-0e8eeb68d961" providerId="ADAL" clId="{CBB2C79F-D12C-46DE-A0E1-37D495B3EE65}" dt="2020-10-08T22:23:28.111" v="690" actId="1076"/>
          <ac:spMkLst>
            <pc:docMk/>
            <pc:sldMk cId="7194140" sldId="357"/>
            <ac:spMk id="22" creationId="{D9E97DEE-549E-4F22-AC4C-76581BF03322}"/>
          </ac:spMkLst>
        </pc:spChg>
        <pc:spChg chg="mod">
          <ac:chgData name="Sarah Fitzpatrick" userId="6ebc1510-6adb-4c35-aa15-0e8eeb68d961" providerId="ADAL" clId="{CBB2C79F-D12C-46DE-A0E1-37D495B3EE65}" dt="2020-10-08T22:23:28.111" v="690" actId="1076"/>
          <ac:spMkLst>
            <pc:docMk/>
            <pc:sldMk cId="7194140" sldId="357"/>
            <ac:spMk id="23" creationId="{C140233F-3DDC-45B2-8B20-6795F7E8BBF6}"/>
          </ac:spMkLst>
        </pc:spChg>
        <pc:spChg chg="mod">
          <ac:chgData name="Sarah Fitzpatrick" userId="6ebc1510-6adb-4c35-aa15-0e8eeb68d961" providerId="ADAL" clId="{CBB2C79F-D12C-46DE-A0E1-37D495B3EE65}" dt="2020-10-08T22:23:28.111" v="690" actId="1076"/>
          <ac:spMkLst>
            <pc:docMk/>
            <pc:sldMk cId="7194140" sldId="357"/>
            <ac:spMk id="24" creationId="{0F92A5D9-528D-4009-AF1C-AB491D093F61}"/>
          </ac:spMkLst>
        </pc:spChg>
        <pc:spChg chg="mod">
          <ac:chgData name="Sarah Fitzpatrick" userId="6ebc1510-6adb-4c35-aa15-0e8eeb68d961" providerId="ADAL" clId="{CBB2C79F-D12C-46DE-A0E1-37D495B3EE65}" dt="2020-10-08T22:23:28.111" v="690" actId="1076"/>
          <ac:spMkLst>
            <pc:docMk/>
            <pc:sldMk cId="7194140" sldId="357"/>
            <ac:spMk id="25" creationId="{441F453D-8C91-47A1-905B-0FB5A1A06E1D}"/>
          </ac:spMkLst>
        </pc:spChg>
        <pc:spChg chg="mod">
          <ac:chgData name="Sarah Fitzpatrick" userId="6ebc1510-6adb-4c35-aa15-0e8eeb68d961" providerId="ADAL" clId="{CBB2C79F-D12C-46DE-A0E1-37D495B3EE65}" dt="2020-10-08T22:23:28.111" v="690" actId="1076"/>
          <ac:spMkLst>
            <pc:docMk/>
            <pc:sldMk cId="7194140" sldId="357"/>
            <ac:spMk id="26" creationId="{56FB9AE6-827C-4FA9-85D9-8EE5427FBD79}"/>
          </ac:spMkLst>
        </pc:spChg>
        <pc:spChg chg="mod">
          <ac:chgData name="Sarah Fitzpatrick" userId="6ebc1510-6adb-4c35-aa15-0e8eeb68d961" providerId="ADAL" clId="{CBB2C79F-D12C-46DE-A0E1-37D495B3EE65}" dt="2020-10-08T22:23:28.111" v="690" actId="1076"/>
          <ac:spMkLst>
            <pc:docMk/>
            <pc:sldMk cId="7194140" sldId="357"/>
            <ac:spMk id="27" creationId="{CA2FA230-9C71-4A66-A62B-7D8D422D8A47}"/>
          </ac:spMkLst>
        </pc:spChg>
        <pc:spChg chg="mod">
          <ac:chgData name="Sarah Fitzpatrick" userId="6ebc1510-6adb-4c35-aa15-0e8eeb68d961" providerId="ADAL" clId="{CBB2C79F-D12C-46DE-A0E1-37D495B3EE65}" dt="2020-10-08T22:23:28.111" v="690" actId="1076"/>
          <ac:spMkLst>
            <pc:docMk/>
            <pc:sldMk cId="7194140" sldId="357"/>
            <ac:spMk id="28" creationId="{3C050DF0-917C-49CF-9E42-2FB17B7FBFFD}"/>
          </ac:spMkLst>
        </pc:spChg>
        <pc:spChg chg="mod">
          <ac:chgData name="Sarah Fitzpatrick" userId="6ebc1510-6adb-4c35-aa15-0e8eeb68d961" providerId="ADAL" clId="{CBB2C79F-D12C-46DE-A0E1-37D495B3EE65}" dt="2020-10-08T22:23:28.111" v="690" actId="1076"/>
          <ac:spMkLst>
            <pc:docMk/>
            <pc:sldMk cId="7194140" sldId="357"/>
            <ac:spMk id="29" creationId="{8F7FC46E-B1D2-4991-909A-558072F80976}"/>
          </ac:spMkLst>
        </pc:spChg>
        <pc:spChg chg="mod">
          <ac:chgData name="Sarah Fitzpatrick" userId="6ebc1510-6adb-4c35-aa15-0e8eeb68d961" providerId="ADAL" clId="{CBB2C79F-D12C-46DE-A0E1-37D495B3EE65}" dt="2020-10-08T22:23:28.111" v="690" actId="1076"/>
          <ac:spMkLst>
            <pc:docMk/>
            <pc:sldMk cId="7194140" sldId="357"/>
            <ac:spMk id="30" creationId="{3B51498F-ED7A-464A-B86E-0A95134D8131}"/>
          </ac:spMkLst>
        </pc:spChg>
        <pc:spChg chg="mod">
          <ac:chgData name="Sarah Fitzpatrick" userId="6ebc1510-6adb-4c35-aa15-0e8eeb68d961" providerId="ADAL" clId="{CBB2C79F-D12C-46DE-A0E1-37D495B3EE65}" dt="2020-10-08T22:23:28.111" v="690" actId="1076"/>
          <ac:spMkLst>
            <pc:docMk/>
            <pc:sldMk cId="7194140" sldId="357"/>
            <ac:spMk id="31" creationId="{BC87B58D-F20D-4C0F-9FD3-CE8BAD40EA36}"/>
          </ac:spMkLst>
        </pc:spChg>
        <pc:spChg chg="mod">
          <ac:chgData name="Sarah Fitzpatrick" userId="6ebc1510-6adb-4c35-aa15-0e8eeb68d961" providerId="ADAL" clId="{CBB2C79F-D12C-46DE-A0E1-37D495B3EE65}" dt="2020-10-08T22:23:28.111" v="690" actId="1076"/>
          <ac:spMkLst>
            <pc:docMk/>
            <pc:sldMk cId="7194140" sldId="357"/>
            <ac:spMk id="32" creationId="{82404072-63B1-45E0-9CEF-791BD825538A}"/>
          </ac:spMkLst>
        </pc:spChg>
        <pc:spChg chg="mod">
          <ac:chgData name="Sarah Fitzpatrick" userId="6ebc1510-6adb-4c35-aa15-0e8eeb68d961" providerId="ADAL" clId="{CBB2C79F-D12C-46DE-A0E1-37D495B3EE65}" dt="2020-10-08T22:23:28.111" v="690" actId="1076"/>
          <ac:spMkLst>
            <pc:docMk/>
            <pc:sldMk cId="7194140" sldId="357"/>
            <ac:spMk id="33" creationId="{A667F90F-8110-4324-8EFF-01321A998E68}"/>
          </ac:spMkLst>
        </pc:spChg>
        <pc:spChg chg="mod">
          <ac:chgData name="Sarah Fitzpatrick" userId="6ebc1510-6adb-4c35-aa15-0e8eeb68d961" providerId="ADAL" clId="{CBB2C79F-D12C-46DE-A0E1-37D495B3EE65}" dt="2020-10-08T22:23:28.111" v="690" actId="1076"/>
          <ac:spMkLst>
            <pc:docMk/>
            <pc:sldMk cId="7194140" sldId="357"/>
            <ac:spMk id="34" creationId="{9BD89202-F124-451D-A420-1D19421293EC}"/>
          </ac:spMkLst>
        </pc:spChg>
        <pc:spChg chg="mod">
          <ac:chgData name="Sarah Fitzpatrick" userId="6ebc1510-6adb-4c35-aa15-0e8eeb68d961" providerId="ADAL" clId="{CBB2C79F-D12C-46DE-A0E1-37D495B3EE65}" dt="2020-10-08T22:23:28.111" v="690" actId="1076"/>
          <ac:spMkLst>
            <pc:docMk/>
            <pc:sldMk cId="7194140" sldId="357"/>
            <ac:spMk id="35" creationId="{19D15CAE-F0D9-4A43-806A-2E5E91D507D2}"/>
          </ac:spMkLst>
        </pc:spChg>
        <pc:spChg chg="mod">
          <ac:chgData name="Sarah Fitzpatrick" userId="6ebc1510-6adb-4c35-aa15-0e8eeb68d961" providerId="ADAL" clId="{CBB2C79F-D12C-46DE-A0E1-37D495B3EE65}" dt="2020-10-08T22:23:28.111" v="690" actId="1076"/>
          <ac:spMkLst>
            <pc:docMk/>
            <pc:sldMk cId="7194140" sldId="357"/>
            <ac:spMk id="36" creationId="{1780D849-92AE-4888-81A2-5A882B38A1A3}"/>
          </ac:spMkLst>
        </pc:spChg>
        <pc:spChg chg="mod">
          <ac:chgData name="Sarah Fitzpatrick" userId="6ebc1510-6adb-4c35-aa15-0e8eeb68d961" providerId="ADAL" clId="{CBB2C79F-D12C-46DE-A0E1-37D495B3EE65}" dt="2020-10-08T22:23:28.111" v="690" actId="1076"/>
          <ac:spMkLst>
            <pc:docMk/>
            <pc:sldMk cId="7194140" sldId="357"/>
            <ac:spMk id="37" creationId="{A1DD79E9-3442-44B2-AE20-3BE3D59885E5}"/>
          </ac:spMkLst>
        </pc:spChg>
        <pc:spChg chg="mod">
          <ac:chgData name="Sarah Fitzpatrick" userId="6ebc1510-6adb-4c35-aa15-0e8eeb68d961" providerId="ADAL" clId="{CBB2C79F-D12C-46DE-A0E1-37D495B3EE65}" dt="2020-10-08T22:23:28.111" v="690" actId="1076"/>
          <ac:spMkLst>
            <pc:docMk/>
            <pc:sldMk cId="7194140" sldId="357"/>
            <ac:spMk id="38" creationId="{F6D6F06A-7C1A-4ABB-A121-02A04BA381EB}"/>
          </ac:spMkLst>
        </pc:spChg>
        <pc:spChg chg="mod">
          <ac:chgData name="Sarah Fitzpatrick" userId="6ebc1510-6adb-4c35-aa15-0e8eeb68d961" providerId="ADAL" clId="{CBB2C79F-D12C-46DE-A0E1-37D495B3EE65}" dt="2020-10-08T22:23:28.111" v="690" actId="1076"/>
          <ac:spMkLst>
            <pc:docMk/>
            <pc:sldMk cId="7194140" sldId="357"/>
            <ac:spMk id="39" creationId="{8CB72DA3-B974-4D26-ACDA-4844E3BE251F}"/>
          </ac:spMkLst>
        </pc:spChg>
        <pc:spChg chg="mod">
          <ac:chgData name="Sarah Fitzpatrick" userId="6ebc1510-6adb-4c35-aa15-0e8eeb68d961" providerId="ADAL" clId="{CBB2C79F-D12C-46DE-A0E1-37D495B3EE65}" dt="2020-10-08T22:23:28.111" v="690" actId="1076"/>
          <ac:spMkLst>
            <pc:docMk/>
            <pc:sldMk cId="7194140" sldId="357"/>
            <ac:spMk id="40" creationId="{5E80DFF5-21C0-4C2D-8D35-DD75577A2410}"/>
          </ac:spMkLst>
        </pc:spChg>
        <pc:spChg chg="mod">
          <ac:chgData name="Sarah Fitzpatrick" userId="6ebc1510-6adb-4c35-aa15-0e8eeb68d961" providerId="ADAL" clId="{CBB2C79F-D12C-46DE-A0E1-37D495B3EE65}" dt="2020-10-08T22:23:28.111" v="690" actId="1076"/>
          <ac:spMkLst>
            <pc:docMk/>
            <pc:sldMk cId="7194140" sldId="357"/>
            <ac:spMk id="41" creationId="{4B8BFE11-9A44-4CB7-8410-FC6F9E27E98B}"/>
          </ac:spMkLst>
        </pc:spChg>
        <pc:spChg chg="mod">
          <ac:chgData name="Sarah Fitzpatrick" userId="6ebc1510-6adb-4c35-aa15-0e8eeb68d961" providerId="ADAL" clId="{CBB2C79F-D12C-46DE-A0E1-37D495B3EE65}" dt="2020-10-08T22:23:28.111" v="690" actId="1076"/>
          <ac:spMkLst>
            <pc:docMk/>
            <pc:sldMk cId="7194140" sldId="357"/>
            <ac:spMk id="42" creationId="{0223FC0F-5CD6-48CC-8751-B7824BAC06A1}"/>
          </ac:spMkLst>
        </pc:spChg>
        <pc:spChg chg="mod">
          <ac:chgData name="Sarah Fitzpatrick" userId="6ebc1510-6adb-4c35-aa15-0e8eeb68d961" providerId="ADAL" clId="{CBB2C79F-D12C-46DE-A0E1-37D495B3EE65}" dt="2020-10-08T22:23:28.111" v="690" actId="1076"/>
          <ac:spMkLst>
            <pc:docMk/>
            <pc:sldMk cId="7194140" sldId="357"/>
            <ac:spMk id="43" creationId="{0AEFF25B-4550-4F3A-816F-9CB5F08FA2C0}"/>
          </ac:spMkLst>
        </pc:spChg>
        <pc:spChg chg="mod">
          <ac:chgData name="Sarah Fitzpatrick" userId="6ebc1510-6adb-4c35-aa15-0e8eeb68d961" providerId="ADAL" clId="{CBB2C79F-D12C-46DE-A0E1-37D495B3EE65}" dt="2020-10-08T22:23:28.111" v="690" actId="1076"/>
          <ac:spMkLst>
            <pc:docMk/>
            <pc:sldMk cId="7194140" sldId="357"/>
            <ac:spMk id="44" creationId="{BEF5EC2C-DCF9-460E-977D-775AB7AA7A6E}"/>
          </ac:spMkLst>
        </pc:spChg>
        <pc:spChg chg="mod">
          <ac:chgData name="Sarah Fitzpatrick" userId="6ebc1510-6adb-4c35-aa15-0e8eeb68d961" providerId="ADAL" clId="{CBB2C79F-D12C-46DE-A0E1-37D495B3EE65}" dt="2020-10-08T22:23:28.111" v="690" actId="1076"/>
          <ac:spMkLst>
            <pc:docMk/>
            <pc:sldMk cId="7194140" sldId="357"/>
            <ac:spMk id="45" creationId="{105C5D21-327D-44D3-9EAB-5D43DF0A9B54}"/>
          </ac:spMkLst>
        </pc:spChg>
        <pc:spChg chg="mod">
          <ac:chgData name="Sarah Fitzpatrick" userId="6ebc1510-6adb-4c35-aa15-0e8eeb68d961" providerId="ADAL" clId="{CBB2C79F-D12C-46DE-A0E1-37D495B3EE65}" dt="2020-10-08T22:23:28.111" v="690" actId="1076"/>
          <ac:spMkLst>
            <pc:docMk/>
            <pc:sldMk cId="7194140" sldId="357"/>
            <ac:spMk id="46" creationId="{DB0B3B9E-2524-4297-BE6D-F7FD14FAF836}"/>
          </ac:spMkLst>
        </pc:spChg>
        <pc:spChg chg="mod">
          <ac:chgData name="Sarah Fitzpatrick" userId="6ebc1510-6adb-4c35-aa15-0e8eeb68d961" providerId="ADAL" clId="{CBB2C79F-D12C-46DE-A0E1-37D495B3EE65}" dt="2020-10-08T22:23:28.111" v="690" actId="1076"/>
          <ac:spMkLst>
            <pc:docMk/>
            <pc:sldMk cId="7194140" sldId="357"/>
            <ac:spMk id="47" creationId="{77D28CA5-247A-447E-AD05-CEF4DF538E4D}"/>
          </ac:spMkLst>
        </pc:spChg>
        <pc:spChg chg="mod">
          <ac:chgData name="Sarah Fitzpatrick" userId="6ebc1510-6adb-4c35-aa15-0e8eeb68d961" providerId="ADAL" clId="{CBB2C79F-D12C-46DE-A0E1-37D495B3EE65}" dt="2020-10-08T22:23:28.111" v="690" actId="1076"/>
          <ac:spMkLst>
            <pc:docMk/>
            <pc:sldMk cId="7194140" sldId="357"/>
            <ac:spMk id="48" creationId="{7F396560-02B2-4C02-9689-83B00555EF16}"/>
          </ac:spMkLst>
        </pc:spChg>
        <pc:spChg chg="mod">
          <ac:chgData name="Sarah Fitzpatrick" userId="6ebc1510-6adb-4c35-aa15-0e8eeb68d961" providerId="ADAL" clId="{CBB2C79F-D12C-46DE-A0E1-37D495B3EE65}" dt="2020-10-08T22:23:28.111" v="690" actId="1076"/>
          <ac:spMkLst>
            <pc:docMk/>
            <pc:sldMk cId="7194140" sldId="357"/>
            <ac:spMk id="49" creationId="{18B01462-4B33-4E2E-BCF1-71F84A81E4A8}"/>
          </ac:spMkLst>
        </pc:spChg>
        <pc:spChg chg="mod">
          <ac:chgData name="Sarah Fitzpatrick" userId="6ebc1510-6adb-4c35-aa15-0e8eeb68d961" providerId="ADAL" clId="{CBB2C79F-D12C-46DE-A0E1-37D495B3EE65}" dt="2020-10-08T22:23:28.111" v="690" actId="1076"/>
          <ac:spMkLst>
            <pc:docMk/>
            <pc:sldMk cId="7194140" sldId="357"/>
            <ac:spMk id="50" creationId="{09EA42BF-3BA9-450F-A965-B6F1F12E59C8}"/>
          </ac:spMkLst>
        </pc:spChg>
        <pc:spChg chg="mod">
          <ac:chgData name="Sarah Fitzpatrick" userId="6ebc1510-6adb-4c35-aa15-0e8eeb68d961" providerId="ADAL" clId="{CBB2C79F-D12C-46DE-A0E1-37D495B3EE65}" dt="2020-10-08T22:23:28.111" v="690" actId="1076"/>
          <ac:spMkLst>
            <pc:docMk/>
            <pc:sldMk cId="7194140" sldId="357"/>
            <ac:spMk id="51" creationId="{A94C2022-B5D8-4380-84B1-D1361CAE2133}"/>
          </ac:spMkLst>
        </pc:spChg>
        <pc:spChg chg="mod">
          <ac:chgData name="Sarah Fitzpatrick" userId="6ebc1510-6adb-4c35-aa15-0e8eeb68d961" providerId="ADAL" clId="{CBB2C79F-D12C-46DE-A0E1-37D495B3EE65}" dt="2020-10-08T22:23:28.111" v="690" actId="1076"/>
          <ac:spMkLst>
            <pc:docMk/>
            <pc:sldMk cId="7194140" sldId="357"/>
            <ac:spMk id="52" creationId="{A6626291-9CC6-4666-A250-591DAFD0C4C5}"/>
          </ac:spMkLst>
        </pc:spChg>
        <pc:spChg chg="mod">
          <ac:chgData name="Sarah Fitzpatrick" userId="6ebc1510-6adb-4c35-aa15-0e8eeb68d961" providerId="ADAL" clId="{CBB2C79F-D12C-46DE-A0E1-37D495B3EE65}" dt="2020-10-08T22:23:28.111" v="690" actId="1076"/>
          <ac:spMkLst>
            <pc:docMk/>
            <pc:sldMk cId="7194140" sldId="357"/>
            <ac:spMk id="53" creationId="{4E444FF6-3057-4672-B797-6F3A86C55E6B}"/>
          </ac:spMkLst>
        </pc:spChg>
        <pc:spChg chg="mod">
          <ac:chgData name="Sarah Fitzpatrick" userId="6ebc1510-6adb-4c35-aa15-0e8eeb68d961" providerId="ADAL" clId="{CBB2C79F-D12C-46DE-A0E1-37D495B3EE65}" dt="2020-10-08T22:23:28.111" v="690" actId="1076"/>
          <ac:spMkLst>
            <pc:docMk/>
            <pc:sldMk cId="7194140" sldId="357"/>
            <ac:spMk id="54" creationId="{4900A1AE-9BA3-4A8E-B8DF-84CD40296F32}"/>
          </ac:spMkLst>
        </pc:spChg>
        <pc:spChg chg="mod">
          <ac:chgData name="Sarah Fitzpatrick" userId="6ebc1510-6adb-4c35-aa15-0e8eeb68d961" providerId="ADAL" clId="{CBB2C79F-D12C-46DE-A0E1-37D495B3EE65}" dt="2020-10-08T22:23:28.111" v="690" actId="1076"/>
          <ac:spMkLst>
            <pc:docMk/>
            <pc:sldMk cId="7194140" sldId="357"/>
            <ac:spMk id="55" creationId="{E1EB4180-9BB7-4009-A139-07782800E20A}"/>
          </ac:spMkLst>
        </pc:spChg>
        <pc:spChg chg="mod">
          <ac:chgData name="Sarah Fitzpatrick" userId="6ebc1510-6adb-4c35-aa15-0e8eeb68d961" providerId="ADAL" clId="{CBB2C79F-D12C-46DE-A0E1-37D495B3EE65}" dt="2020-10-08T22:23:28.111" v="690" actId="1076"/>
          <ac:spMkLst>
            <pc:docMk/>
            <pc:sldMk cId="7194140" sldId="357"/>
            <ac:spMk id="56" creationId="{00B331E4-B2FF-4188-9D0A-F57C7ADE6493}"/>
          </ac:spMkLst>
        </pc:spChg>
        <pc:spChg chg="mod">
          <ac:chgData name="Sarah Fitzpatrick" userId="6ebc1510-6adb-4c35-aa15-0e8eeb68d961" providerId="ADAL" clId="{CBB2C79F-D12C-46DE-A0E1-37D495B3EE65}" dt="2020-10-08T22:23:28.111" v="690" actId="1076"/>
          <ac:spMkLst>
            <pc:docMk/>
            <pc:sldMk cId="7194140" sldId="357"/>
            <ac:spMk id="57" creationId="{D39E8F4E-2243-4276-822F-363ED961888A}"/>
          </ac:spMkLst>
        </pc:spChg>
        <pc:spChg chg="mod">
          <ac:chgData name="Sarah Fitzpatrick" userId="6ebc1510-6adb-4c35-aa15-0e8eeb68d961" providerId="ADAL" clId="{CBB2C79F-D12C-46DE-A0E1-37D495B3EE65}" dt="2020-10-08T22:23:28.111" v="690" actId="1076"/>
          <ac:spMkLst>
            <pc:docMk/>
            <pc:sldMk cId="7194140" sldId="357"/>
            <ac:spMk id="58" creationId="{69E272EA-0BC6-441F-9309-CEB4D52D7FE6}"/>
          </ac:spMkLst>
        </pc:spChg>
        <pc:spChg chg="mod">
          <ac:chgData name="Sarah Fitzpatrick" userId="6ebc1510-6adb-4c35-aa15-0e8eeb68d961" providerId="ADAL" clId="{CBB2C79F-D12C-46DE-A0E1-37D495B3EE65}" dt="2020-10-08T22:23:28.111" v="690" actId="1076"/>
          <ac:spMkLst>
            <pc:docMk/>
            <pc:sldMk cId="7194140" sldId="357"/>
            <ac:spMk id="59" creationId="{32ECFB79-8AF5-40C7-BE0F-C9D9BC83FE17}"/>
          </ac:spMkLst>
        </pc:spChg>
        <pc:spChg chg="mod">
          <ac:chgData name="Sarah Fitzpatrick" userId="6ebc1510-6adb-4c35-aa15-0e8eeb68d961" providerId="ADAL" clId="{CBB2C79F-D12C-46DE-A0E1-37D495B3EE65}" dt="2020-10-08T22:23:28.111" v="690" actId="1076"/>
          <ac:spMkLst>
            <pc:docMk/>
            <pc:sldMk cId="7194140" sldId="357"/>
            <ac:spMk id="60" creationId="{6FD2D364-988E-42A2-91F6-8FADDABCAC09}"/>
          </ac:spMkLst>
        </pc:spChg>
        <pc:spChg chg="mod">
          <ac:chgData name="Sarah Fitzpatrick" userId="6ebc1510-6adb-4c35-aa15-0e8eeb68d961" providerId="ADAL" clId="{CBB2C79F-D12C-46DE-A0E1-37D495B3EE65}" dt="2020-10-08T22:23:28.111" v="690" actId="1076"/>
          <ac:spMkLst>
            <pc:docMk/>
            <pc:sldMk cId="7194140" sldId="357"/>
            <ac:spMk id="61" creationId="{A585219F-B8C4-4C16-86FC-42B08BB9760B}"/>
          </ac:spMkLst>
        </pc:spChg>
        <pc:spChg chg="mod">
          <ac:chgData name="Sarah Fitzpatrick" userId="6ebc1510-6adb-4c35-aa15-0e8eeb68d961" providerId="ADAL" clId="{CBB2C79F-D12C-46DE-A0E1-37D495B3EE65}" dt="2020-10-08T22:23:28.111" v="690" actId="1076"/>
          <ac:spMkLst>
            <pc:docMk/>
            <pc:sldMk cId="7194140" sldId="357"/>
            <ac:spMk id="62" creationId="{CD11CF41-AE42-4174-BBF1-3A40AF32B52C}"/>
          </ac:spMkLst>
        </pc:spChg>
        <pc:spChg chg="mod">
          <ac:chgData name="Sarah Fitzpatrick" userId="6ebc1510-6adb-4c35-aa15-0e8eeb68d961" providerId="ADAL" clId="{CBB2C79F-D12C-46DE-A0E1-37D495B3EE65}" dt="2020-10-08T22:23:28.111" v="690" actId="1076"/>
          <ac:spMkLst>
            <pc:docMk/>
            <pc:sldMk cId="7194140" sldId="357"/>
            <ac:spMk id="63" creationId="{9212EFF0-171F-48C8-A318-DBFA9A79DB60}"/>
          </ac:spMkLst>
        </pc:spChg>
        <pc:spChg chg="mod">
          <ac:chgData name="Sarah Fitzpatrick" userId="6ebc1510-6adb-4c35-aa15-0e8eeb68d961" providerId="ADAL" clId="{CBB2C79F-D12C-46DE-A0E1-37D495B3EE65}" dt="2020-10-08T22:23:28.111" v="690" actId="1076"/>
          <ac:spMkLst>
            <pc:docMk/>
            <pc:sldMk cId="7194140" sldId="357"/>
            <ac:spMk id="64" creationId="{86855569-12B7-428E-9A2C-8993AE39F18D}"/>
          </ac:spMkLst>
        </pc:spChg>
        <pc:spChg chg="mod">
          <ac:chgData name="Sarah Fitzpatrick" userId="6ebc1510-6adb-4c35-aa15-0e8eeb68d961" providerId="ADAL" clId="{CBB2C79F-D12C-46DE-A0E1-37D495B3EE65}" dt="2020-10-08T22:23:28.111" v="690" actId="1076"/>
          <ac:spMkLst>
            <pc:docMk/>
            <pc:sldMk cId="7194140" sldId="357"/>
            <ac:spMk id="65" creationId="{91A625B1-0EE4-4835-B5C4-BC6F305A5479}"/>
          </ac:spMkLst>
        </pc:spChg>
        <pc:spChg chg="mod">
          <ac:chgData name="Sarah Fitzpatrick" userId="6ebc1510-6adb-4c35-aa15-0e8eeb68d961" providerId="ADAL" clId="{CBB2C79F-D12C-46DE-A0E1-37D495B3EE65}" dt="2020-10-08T22:23:28.111" v="690" actId="1076"/>
          <ac:spMkLst>
            <pc:docMk/>
            <pc:sldMk cId="7194140" sldId="357"/>
            <ac:spMk id="66" creationId="{D99DD908-B9F5-46D0-A04C-7297526EF5AD}"/>
          </ac:spMkLst>
        </pc:spChg>
        <pc:spChg chg="mod">
          <ac:chgData name="Sarah Fitzpatrick" userId="6ebc1510-6adb-4c35-aa15-0e8eeb68d961" providerId="ADAL" clId="{CBB2C79F-D12C-46DE-A0E1-37D495B3EE65}" dt="2020-10-08T22:23:28.111" v="690" actId="1076"/>
          <ac:spMkLst>
            <pc:docMk/>
            <pc:sldMk cId="7194140" sldId="357"/>
            <ac:spMk id="67" creationId="{BADD0FF9-67ED-4567-92AB-E8FE82A017EB}"/>
          </ac:spMkLst>
        </pc:spChg>
        <pc:spChg chg="mod">
          <ac:chgData name="Sarah Fitzpatrick" userId="6ebc1510-6adb-4c35-aa15-0e8eeb68d961" providerId="ADAL" clId="{CBB2C79F-D12C-46DE-A0E1-37D495B3EE65}" dt="2020-10-08T22:23:28.111" v="690" actId="1076"/>
          <ac:spMkLst>
            <pc:docMk/>
            <pc:sldMk cId="7194140" sldId="357"/>
            <ac:spMk id="68" creationId="{B5D3FD3B-99DB-4EE0-9A75-BBDC12DABEF2}"/>
          </ac:spMkLst>
        </pc:spChg>
        <pc:spChg chg="mod">
          <ac:chgData name="Sarah Fitzpatrick" userId="6ebc1510-6adb-4c35-aa15-0e8eeb68d961" providerId="ADAL" clId="{CBB2C79F-D12C-46DE-A0E1-37D495B3EE65}" dt="2020-10-08T22:23:28.111" v="690" actId="1076"/>
          <ac:spMkLst>
            <pc:docMk/>
            <pc:sldMk cId="7194140" sldId="357"/>
            <ac:spMk id="69" creationId="{2795ECAD-9B23-48DE-A1FF-49A0183B7FA2}"/>
          </ac:spMkLst>
        </pc:spChg>
        <pc:spChg chg="mod">
          <ac:chgData name="Sarah Fitzpatrick" userId="6ebc1510-6adb-4c35-aa15-0e8eeb68d961" providerId="ADAL" clId="{CBB2C79F-D12C-46DE-A0E1-37D495B3EE65}" dt="2020-10-08T22:23:28.111" v="690" actId="1076"/>
          <ac:spMkLst>
            <pc:docMk/>
            <pc:sldMk cId="7194140" sldId="357"/>
            <ac:spMk id="70" creationId="{92D03538-3E51-4290-8A27-43D3FA33A868}"/>
          </ac:spMkLst>
        </pc:spChg>
        <pc:spChg chg="mod">
          <ac:chgData name="Sarah Fitzpatrick" userId="6ebc1510-6adb-4c35-aa15-0e8eeb68d961" providerId="ADAL" clId="{CBB2C79F-D12C-46DE-A0E1-37D495B3EE65}" dt="2020-10-08T22:23:28.111" v="690" actId="1076"/>
          <ac:spMkLst>
            <pc:docMk/>
            <pc:sldMk cId="7194140" sldId="357"/>
            <ac:spMk id="71" creationId="{81616978-585F-4738-ABC6-1031E57078B2}"/>
          </ac:spMkLst>
        </pc:spChg>
        <pc:spChg chg="mod">
          <ac:chgData name="Sarah Fitzpatrick" userId="6ebc1510-6adb-4c35-aa15-0e8eeb68d961" providerId="ADAL" clId="{CBB2C79F-D12C-46DE-A0E1-37D495B3EE65}" dt="2020-10-08T22:23:28.111" v="690" actId="1076"/>
          <ac:spMkLst>
            <pc:docMk/>
            <pc:sldMk cId="7194140" sldId="357"/>
            <ac:spMk id="72" creationId="{866C75FE-6B66-4AC4-AB19-7A1BF71576D9}"/>
          </ac:spMkLst>
        </pc:spChg>
        <pc:spChg chg="add del mod ord">
          <ac:chgData name="Sarah Fitzpatrick" userId="6ebc1510-6adb-4c35-aa15-0e8eeb68d961" providerId="ADAL" clId="{CBB2C79F-D12C-46DE-A0E1-37D495B3EE65}" dt="2020-10-08T22:23:31.691" v="692" actId="478"/>
          <ac:spMkLst>
            <pc:docMk/>
            <pc:sldMk cId="7194140" sldId="357"/>
            <ac:spMk id="73" creationId="{B0E496C5-B2AB-4924-8024-C2EE2ACA3EB4}"/>
          </ac:spMkLst>
        </pc:spChg>
        <pc:grpChg chg="mod">
          <ac:chgData name="Sarah Fitzpatrick" userId="6ebc1510-6adb-4c35-aa15-0e8eeb68d961" providerId="ADAL" clId="{CBB2C79F-D12C-46DE-A0E1-37D495B3EE65}" dt="2020-10-08T22:23:28.111" v="690" actId="1076"/>
          <ac:grpSpMkLst>
            <pc:docMk/>
            <pc:sldMk cId="7194140" sldId="357"/>
            <ac:grpSpMk id="4" creationId="{374A0602-438F-4B4D-A41E-FACED16B35A2}"/>
          </ac:grpSpMkLst>
        </pc:grpChg>
      </pc:sldChg>
      <pc:sldChg chg="addSp delSp modSp mod chgLayout">
        <pc:chgData name="Sarah Fitzpatrick" userId="6ebc1510-6adb-4c35-aa15-0e8eeb68d961" providerId="ADAL" clId="{CBB2C79F-D12C-46DE-A0E1-37D495B3EE65}" dt="2020-10-08T22:24:41.503" v="710" actId="207"/>
        <pc:sldMkLst>
          <pc:docMk/>
          <pc:sldMk cId="1250815918" sldId="359"/>
        </pc:sldMkLst>
        <pc:spChg chg="mod ord">
          <ac:chgData name="Sarah Fitzpatrick" userId="6ebc1510-6adb-4c35-aa15-0e8eeb68d961" providerId="ADAL" clId="{CBB2C79F-D12C-46DE-A0E1-37D495B3EE65}" dt="2020-10-08T22:22:52.821" v="687" actId="700"/>
          <ac:spMkLst>
            <pc:docMk/>
            <pc:sldMk cId="1250815918" sldId="359"/>
            <ac:spMk id="2" creationId="{3F5E62AC-5A27-48C0-B894-1EBF020EDF51}"/>
          </ac:spMkLst>
        </pc:spChg>
        <pc:spChg chg="add del mod ord">
          <ac:chgData name="Sarah Fitzpatrick" userId="6ebc1510-6adb-4c35-aa15-0e8eeb68d961" providerId="ADAL" clId="{CBB2C79F-D12C-46DE-A0E1-37D495B3EE65}" dt="2020-10-08T22:23:00.030" v="688" actId="478"/>
          <ac:spMkLst>
            <pc:docMk/>
            <pc:sldMk cId="1250815918" sldId="359"/>
            <ac:spMk id="3" creationId="{CDE0CF0D-D356-4901-AB4F-D73A52A444B1}"/>
          </ac:spMkLst>
        </pc:spChg>
        <pc:spChg chg="mod">
          <ac:chgData name="Sarah Fitzpatrick" userId="6ebc1510-6adb-4c35-aa15-0e8eeb68d961" providerId="ADAL" clId="{CBB2C79F-D12C-46DE-A0E1-37D495B3EE65}" dt="2020-10-08T22:23:02.488" v="689" actId="14100"/>
          <ac:spMkLst>
            <pc:docMk/>
            <pc:sldMk cId="1250815918" sldId="359"/>
            <ac:spMk id="9" creationId="{C9A4CF5E-1524-4470-A513-24528C2EB618}"/>
          </ac:spMkLst>
        </pc:spChg>
        <pc:spChg chg="mod">
          <ac:chgData name="Sarah Fitzpatrick" userId="6ebc1510-6adb-4c35-aa15-0e8eeb68d961" providerId="ADAL" clId="{CBB2C79F-D12C-46DE-A0E1-37D495B3EE65}" dt="2020-10-08T22:23:02.488" v="689" actId="14100"/>
          <ac:spMkLst>
            <pc:docMk/>
            <pc:sldMk cId="1250815918" sldId="359"/>
            <ac:spMk id="10" creationId="{4C71D897-D867-4D9A-A254-1FD5419B623C}"/>
          </ac:spMkLst>
        </pc:spChg>
        <pc:spChg chg="mod">
          <ac:chgData name="Sarah Fitzpatrick" userId="6ebc1510-6adb-4c35-aa15-0e8eeb68d961" providerId="ADAL" clId="{CBB2C79F-D12C-46DE-A0E1-37D495B3EE65}" dt="2020-10-08T22:23:02.488" v="689" actId="14100"/>
          <ac:spMkLst>
            <pc:docMk/>
            <pc:sldMk cId="1250815918" sldId="359"/>
            <ac:spMk id="11" creationId="{858C9FEA-6AF1-4D53-888B-BFB68DC1C73F}"/>
          </ac:spMkLst>
        </pc:spChg>
        <pc:spChg chg="mod">
          <ac:chgData name="Sarah Fitzpatrick" userId="6ebc1510-6adb-4c35-aa15-0e8eeb68d961" providerId="ADAL" clId="{CBB2C79F-D12C-46DE-A0E1-37D495B3EE65}" dt="2020-10-08T22:23:02.488" v="689" actId="14100"/>
          <ac:spMkLst>
            <pc:docMk/>
            <pc:sldMk cId="1250815918" sldId="359"/>
            <ac:spMk id="12" creationId="{7BFD4C2E-6045-4B8C-AEDC-D5BD7E1331D5}"/>
          </ac:spMkLst>
        </pc:spChg>
        <pc:spChg chg="mod">
          <ac:chgData name="Sarah Fitzpatrick" userId="6ebc1510-6adb-4c35-aa15-0e8eeb68d961" providerId="ADAL" clId="{CBB2C79F-D12C-46DE-A0E1-37D495B3EE65}" dt="2020-10-08T22:23:02.488" v="689" actId="14100"/>
          <ac:spMkLst>
            <pc:docMk/>
            <pc:sldMk cId="1250815918" sldId="359"/>
            <ac:spMk id="13" creationId="{3306DE9C-FDDD-477E-B1D3-9AD1DEB74F04}"/>
          </ac:spMkLst>
        </pc:spChg>
        <pc:spChg chg="mod">
          <ac:chgData name="Sarah Fitzpatrick" userId="6ebc1510-6adb-4c35-aa15-0e8eeb68d961" providerId="ADAL" clId="{CBB2C79F-D12C-46DE-A0E1-37D495B3EE65}" dt="2020-10-08T22:23:02.488" v="689" actId="14100"/>
          <ac:spMkLst>
            <pc:docMk/>
            <pc:sldMk cId="1250815918" sldId="359"/>
            <ac:spMk id="14" creationId="{31773AC8-049C-4895-BFDB-F4F9BE4280E0}"/>
          </ac:spMkLst>
        </pc:spChg>
        <pc:spChg chg="mod">
          <ac:chgData name="Sarah Fitzpatrick" userId="6ebc1510-6adb-4c35-aa15-0e8eeb68d961" providerId="ADAL" clId="{CBB2C79F-D12C-46DE-A0E1-37D495B3EE65}" dt="2020-10-08T22:23:02.488" v="689" actId="14100"/>
          <ac:spMkLst>
            <pc:docMk/>
            <pc:sldMk cId="1250815918" sldId="359"/>
            <ac:spMk id="15" creationId="{40AF1F18-E98F-4573-B0E9-F60D9DFD298D}"/>
          </ac:spMkLst>
        </pc:spChg>
        <pc:spChg chg="mod">
          <ac:chgData name="Sarah Fitzpatrick" userId="6ebc1510-6adb-4c35-aa15-0e8eeb68d961" providerId="ADAL" clId="{CBB2C79F-D12C-46DE-A0E1-37D495B3EE65}" dt="2020-10-08T22:23:02.488" v="689" actId="14100"/>
          <ac:spMkLst>
            <pc:docMk/>
            <pc:sldMk cId="1250815918" sldId="359"/>
            <ac:spMk id="16" creationId="{4DB9F00B-2683-40BD-B6BF-933DF019E499}"/>
          </ac:spMkLst>
        </pc:spChg>
        <pc:spChg chg="mod">
          <ac:chgData name="Sarah Fitzpatrick" userId="6ebc1510-6adb-4c35-aa15-0e8eeb68d961" providerId="ADAL" clId="{CBB2C79F-D12C-46DE-A0E1-37D495B3EE65}" dt="2020-10-08T22:24:30.476" v="702" actId="207"/>
          <ac:spMkLst>
            <pc:docMk/>
            <pc:sldMk cId="1250815918" sldId="359"/>
            <ac:spMk id="17" creationId="{FD0B492E-0571-4E7C-B47B-BE9702161D9A}"/>
          </ac:spMkLst>
        </pc:spChg>
        <pc:spChg chg="mod">
          <ac:chgData name="Sarah Fitzpatrick" userId="6ebc1510-6adb-4c35-aa15-0e8eeb68d961" providerId="ADAL" clId="{CBB2C79F-D12C-46DE-A0E1-37D495B3EE65}" dt="2020-10-08T22:24:33.400" v="704" actId="207"/>
          <ac:spMkLst>
            <pc:docMk/>
            <pc:sldMk cId="1250815918" sldId="359"/>
            <ac:spMk id="18" creationId="{99C88FD8-880F-4348-A2D2-933FF46A8D7B}"/>
          </ac:spMkLst>
        </pc:spChg>
        <pc:spChg chg="mod">
          <ac:chgData name="Sarah Fitzpatrick" userId="6ebc1510-6adb-4c35-aa15-0e8eeb68d961" providerId="ADAL" clId="{CBB2C79F-D12C-46DE-A0E1-37D495B3EE65}" dt="2020-10-08T22:24:35.519" v="706" actId="207"/>
          <ac:spMkLst>
            <pc:docMk/>
            <pc:sldMk cId="1250815918" sldId="359"/>
            <ac:spMk id="19" creationId="{AA04C836-67D5-479B-8520-58D280C56CA8}"/>
          </ac:spMkLst>
        </pc:spChg>
        <pc:spChg chg="mod">
          <ac:chgData name="Sarah Fitzpatrick" userId="6ebc1510-6adb-4c35-aa15-0e8eeb68d961" providerId="ADAL" clId="{CBB2C79F-D12C-46DE-A0E1-37D495B3EE65}" dt="2020-10-08T22:24:38.423" v="708" actId="207"/>
          <ac:spMkLst>
            <pc:docMk/>
            <pc:sldMk cId="1250815918" sldId="359"/>
            <ac:spMk id="20" creationId="{4C6129BA-13DB-433A-9D5C-1DE245A0DA06}"/>
          </ac:spMkLst>
        </pc:spChg>
        <pc:spChg chg="mod">
          <ac:chgData name="Sarah Fitzpatrick" userId="6ebc1510-6adb-4c35-aa15-0e8eeb68d961" providerId="ADAL" clId="{CBB2C79F-D12C-46DE-A0E1-37D495B3EE65}" dt="2020-10-08T22:24:16.276" v="694" actId="207"/>
          <ac:spMkLst>
            <pc:docMk/>
            <pc:sldMk cId="1250815918" sldId="359"/>
            <ac:spMk id="21" creationId="{84454A45-F52C-47F2-824A-FA5A24DB0103}"/>
          </ac:spMkLst>
        </pc:spChg>
        <pc:spChg chg="mod">
          <ac:chgData name="Sarah Fitzpatrick" userId="6ebc1510-6adb-4c35-aa15-0e8eeb68d961" providerId="ADAL" clId="{CBB2C79F-D12C-46DE-A0E1-37D495B3EE65}" dt="2020-10-08T22:24:18.847" v="696" actId="207"/>
          <ac:spMkLst>
            <pc:docMk/>
            <pc:sldMk cId="1250815918" sldId="359"/>
            <ac:spMk id="22" creationId="{0075E34B-4E6C-4F1A-80AE-5E527B5ED166}"/>
          </ac:spMkLst>
        </pc:spChg>
        <pc:spChg chg="mod">
          <ac:chgData name="Sarah Fitzpatrick" userId="6ebc1510-6adb-4c35-aa15-0e8eeb68d961" providerId="ADAL" clId="{CBB2C79F-D12C-46DE-A0E1-37D495B3EE65}" dt="2020-10-08T22:24:21.255" v="698" actId="207"/>
          <ac:spMkLst>
            <pc:docMk/>
            <pc:sldMk cId="1250815918" sldId="359"/>
            <ac:spMk id="23" creationId="{FD13A633-9BE8-4D84-B5D9-3A684DF4B45B}"/>
          </ac:spMkLst>
        </pc:spChg>
        <pc:spChg chg="mod">
          <ac:chgData name="Sarah Fitzpatrick" userId="6ebc1510-6adb-4c35-aa15-0e8eeb68d961" providerId="ADAL" clId="{CBB2C79F-D12C-46DE-A0E1-37D495B3EE65}" dt="2020-10-08T22:23:02.488" v="689" actId="14100"/>
          <ac:spMkLst>
            <pc:docMk/>
            <pc:sldMk cId="1250815918" sldId="359"/>
            <ac:spMk id="24" creationId="{9E9532D3-A4DD-4746-8503-F222ABE9CC44}"/>
          </ac:spMkLst>
        </pc:spChg>
        <pc:spChg chg="mod">
          <ac:chgData name="Sarah Fitzpatrick" userId="6ebc1510-6adb-4c35-aa15-0e8eeb68d961" providerId="ADAL" clId="{CBB2C79F-D12C-46DE-A0E1-37D495B3EE65}" dt="2020-10-08T22:23:02.488" v="689" actId="14100"/>
          <ac:spMkLst>
            <pc:docMk/>
            <pc:sldMk cId="1250815918" sldId="359"/>
            <ac:spMk id="25" creationId="{655BB22B-7C97-4B9E-B164-859130AC2D46}"/>
          </ac:spMkLst>
        </pc:spChg>
        <pc:spChg chg="mod">
          <ac:chgData name="Sarah Fitzpatrick" userId="6ebc1510-6adb-4c35-aa15-0e8eeb68d961" providerId="ADAL" clId="{CBB2C79F-D12C-46DE-A0E1-37D495B3EE65}" dt="2020-10-08T22:23:02.488" v="689" actId="14100"/>
          <ac:spMkLst>
            <pc:docMk/>
            <pc:sldMk cId="1250815918" sldId="359"/>
            <ac:spMk id="26" creationId="{64255E42-57B7-4EF0-BDCB-9C69C670F116}"/>
          </ac:spMkLst>
        </pc:spChg>
        <pc:spChg chg="mod">
          <ac:chgData name="Sarah Fitzpatrick" userId="6ebc1510-6adb-4c35-aa15-0e8eeb68d961" providerId="ADAL" clId="{CBB2C79F-D12C-46DE-A0E1-37D495B3EE65}" dt="2020-10-08T22:23:02.488" v="689" actId="14100"/>
          <ac:spMkLst>
            <pc:docMk/>
            <pc:sldMk cId="1250815918" sldId="359"/>
            <ac:spMk id="27" creationId="{45AD850F-FBC9-4F25-9D5D-40FC064484F6}"/>
          </ac:spMkLst>
        </pc:spChg>
        <pc:spChg chg="mod">
          <ac:chgData name="Sarah Fitzpatrick" userId="6ebc1510-6adb-4c35-aa15-0e8eeb68d961" providerId="ADAL" clId="{CBB2C79F-D12C-46DE-A0E1-37D495B3EE65}" dt="2020-10-08T22:23:02.488" v="689" actId="14100"/>
          <ac:spMkLst>
            <pc:docMk/>
            <pc:sldMk cId="1250815918" sldId="359"/>
            <ac:spMk id="28" creationId="{F39EE3EE-2FE6-415F-85E2-ADE06997A587}"/>
          </ac:spMkLst>
        </pc:spChg>
        <pc:spChg chg="mod">
          <ac:chgData name="Sarah Fitzpatrick" userId="6ebc1510-6adb-4c35-aa15-0e8eeb68d961" providerId="ADAL" clId="{CBB2C79F-D12C-46DE-A0E1-37D495B3EE65}" dt="2020-10-08T22:23:02.488" v="689" actId="14100"/>
          <ac:spMkLst>
            <pc:docMk/>
            <pc:sldMk cId="1250815918" sldId="359"/>
            <ac:spMk id="29" creationId="{9A35ADE7-2D55-42DC-998F-215219A5629E}"/>
          </ac:spMkLst>
        </pc:spChg>
        <pc:spChg chg="mod">
          <ac:chgData name="Sarah Fitzpatrick" userId="6ebc1510-6adb-4c35-aa15-0e8eeb68d961" providerId="ADAL" clId="{CBB2C79F-D12C-46DE-A0E1-37D495B3EE65}" dt="2020-10-08T22:23:02.488" v="689" actId="14100"/>
          <ac:spMkLst>
            <pc:docMk/>
            <pc:sldMk cId="1250815918" sldId="359"/>
            <ac:spMk id="30" creationId="{AB59D2BA-2613-473F-A0EA-D4A3BD490991}"/>
          </ac:spMkLst>
        </pc:spChg>
        <pc:spChg chg="mod">
          <ac:chgData name="Sarah Fitzpatrick" userId="6ebc1510-6adb-4c35-aa15-0e8eeb68d961" providerId="ADAL" clId="{CBB2C79F-D12C-46DE-A0E1-37D495B3EE65}" dt="2020-10-08T22:23:02.488" v="689" actId="14100"/>
          <ac:spMkLst>
            <pc:docMk/>
            <pc:sldMk cId="1250815918" sldId="359"/>
            <ac:spMk id="31" creationId="{1964A37C-BDCE-41A7-8E14-9731C899E2C9}"/>
          </ac:spMkLst>
        </pc:spChg>
        <pc:spChg chg="mod">
          <ac:chgData name="Sarah Fitzpatrick" userId="6ebc1510-6adb-4c35-aa15-0e8eeb68d961" providerId="ADAL" clId="{CBB2C79F-D12C-46DE-A0E1-37D495B3EE65}" dt="2020-10-08T22:23:02.488" v="689" actId="14100"/>
          <ac:spMkLst>
            <pc:docMk/>
            <pc:sldMk cId="1250815918" sldId="359"/>
            <ac:spMk id="32" creationId="{A493ABF2-D36E-4E92-AD0C-2D061557267B}"/>
          </ac:spMkLst>
        </pc:spChg>
        <pc:spChg chg="mod">
          <ac:chgData name="Sarah Fitzpatrick" userId="6ebc1510-6adb-4c35-aa15-0e8eeb68d961" providerId="ADAL" clId="{CBB2C79F-D12C-46DE-A0E1-37D495B3EE65}" dt="2020-10-08T22:23:02.488" v="689" actId="14100"/>
          <ac:spMkLst>
            <pc:docMk/>
            <pc:sldMk cId="1250815918" sldId="359"/>
            <ac:spMk id="33" creationId="{32E7FF54-DBBE-4A60-9173-5A88C52F5E33}"/>
          </ac:spMkLst>
        </pc:spChg>
        <pc:spChg chg="mod">
          <ac:chgData name="Sarah Fitzpatrick" userId="6ebc1510-6adb-4c35-aa15-0e8eeb68d961" providerId="ADAL" clId="{CBB2C79F-D12C-46DE-A0E1-37D495B3EE65}" dt="2020-10-08T22:23:02.488" v="689" actId="14100"/>
          <ac:spMkLst>
            <pc:docMk/>
            <pc:sldMk cId="1250815918" sldId="359"/>
            <ac:spMk id="34" creationId="{47B01626-31E7-40FF-B0F8-017F92D32DC4}"/>
          </ac:spMkLst>
        </pc:spChg>
        <pc:spChg chg="mod">
          <ac:chgData name="Sarah Fitzpatrick" userId="6ebc1510-6adb-4c35-aa15-0e8eeb68d961" providerId="ADAL" clId="{CBB2C79F-D12C-46DE-A0E1-37D495B3EE65}" dt="2020-10-08T22:23:02.488" v="689" actId="14100"/>
          <ac:spMkLst>
            <pc:docMk/>
            <pc:sldMk cId="1250815918" sldId="359"/>
            <ac:spMk id="35" creationId="{8279BB73-9D07-457A-A575-6474F1419EED}"/>
          </ac:spMkLst>
        </pc:spChg>
        <pc:spChg chg="mod">
          <ac:chgData name="Sarah Fitzpatrick" userId="6ebc1510-6adb-4c35-aa15-0e8eeb68d961" providerId="ADAL" clId="{CBB2C79F-D12C-46DE-A0E1-37D495B3EE65}" dt="2020-10-08T22:23:02.488" v="689" actId="14100"/>
          <ac:spMkLst>
            <pc:docMk/>
            <pc:sldMk cId="1250815918" sldId="359"/>
            <ac:spMk id="36" creationId="{FF9E9C70-002A-480C-A4DB-3EBC897F5E14}"/>
          </ac:spMkLst>
        </pc:spChg>
        <pc:spChg chg="mod">
          <ac:chgData name="Sarah Fitzpatrick" userId="6ebc1510-6adb-4c35-aa15-0e8eeb68d961" providerId="ADAL" clId="{CBB2C79F-D12C-46DE-A0E1-37D495B3EE65}" dt="2020-10-08T22:23:02.488" v="689" actId="14100"/>
          <ac:spMkLst>
            <pc:docMk/>
            <pc:sldMk cId="1250815918" sldId="359"/>
            <ac:spMk id="37" creationId="{37DD3E2A-A8AC-4629-A8EA-3D0B31C77EE2}"/>
          </ac:spMkLst>
        </pc:spChg>
        <pc:spChg chg="mod">
          <ac:chgData name="Sarah Fitzpatrick" userId="6ebc1510-6adb-4c35-aa15-0e8eeb68d961" providerId="ADAL" clId="{CBB2C79F-D12C-46DE-A0E1-37D495B3EE65}" dt="2020-10-08T22:23:02.488" v="689" actId="14100"/>
          <ac:spMkLst>
            <pc:docMk/>
            <pc:sldMk cId="1250815918" sldId="359"/>
            <ac:spMk id="38" creationId="{38E3E7E9-DAAD-4C2C-987E-66DF7E5836DB}"/>
          </ac:spMkLst>
        </pc:spChg>
        <pc:spChg chg="mod">
          <ac:chgData name="Sarah Fitzpatrick" userId="6ebc1510-6adb-4c35-aa15-0e8eeb68d961" providerId="ADAL" clId="{CBB2C79F-D12C-46DE-A0E1-37D495B3EE65}" dt="2020-10-08T22:23:02.488" v="689" actId="14100"/>
          <ac:spMkLst>
            <pc:docMk/>
            <pc:sldMk cId="1250815918" sldId="359"/>
            <ac:spMk id="39" creationId="{02E8AB18-E0E4-4BF7-9CD4-B41BB61E6A29}"/>
          </ac:spMkLst>
        </pc:spChg>
        <pc:spChg chg="mod">
          <ac:chgData name="Sarah Fitzpatrick" userId="6ebc1510-6adb-4c35-aa15-0e8eeb68d961" providerId="ADAL" clId="{CBB2C79F-D12C-46DE-A0E1-37D495B3EE65}" dt="2020-10-08T22:23:02.488" v="689" actId="14100"/>
          <ac:spMkLst>
            <pc:docMk/>
            <pc:sldMk cId="1250815918" sldId="359"/>
            <ac:spMk id="40" creationId="{F14315DD-8B97-49B6-B499-F1B7E85808D8}"/>
          </ac:spMkLst>
        </pc:spChg>
        <pc:spChg chg="mod">
          <ac:chgData name="Sarah Fitzpatrick" userId="6ebc1510-6adb-4c35-aa15-0e8eeb68d961" providerId="ADAL" clId="{CBB2C79F-D12C-46DE-A0E1-37D495B3EE65}" dt="2020-10-08T22:23:02.488" v="689" actId="14100"/>
          <ac:spMkLst>
            <pc:docMk/>
            <pc:sldMk cId="1250815918" sldId="359"/>
            <ac:spMk id="41" creationId="{3F642DCF-927F-4E74-BA4D-15A4ADACCDC2}"/>
          </ac:spMkLst>
        </pc:spChg>
        <pc:spChg chg="mod">
          <ac:chgData name="Sarah Fitzpatrick" userId="6ebc1510-6adb-4c35-aa15-0e8eeb68d961" providerId="ADAL" clId="{CBB2C79F-D12C-46DE-A0E1-37D495B3EE65}" dt="2020-10-08T22:23:02.488" v="689" actId="14100"/>
          <ac:spMkLst>
            <pc:docMk/>
            <pc:sldMk cId="1250815918" sldId="359"/>
            <ac:spMk id="42" creationId="{CDD21598-9AA5-4CDA-8867-5124A1C34269}"/>
          </ac:spMkLst>
        </pc:spChg>
        <pc:spChg chg="mod">
          <ac:chgData name="Sarah Fitzpatrick" userId="6ebc1510-6adb-4c35-aa15-0e8eeb68d961" providerId="ADAL" clId="{CBB2C79F-D12C-46DE-A0E1-37D495B3EE65}" dt="2020-10-08T22:23:02.488" v="689" actId="14100"/>
          <ac:spMkLst>
            <pc:docMk/>
            <pc:sldMk cId="1250815918" sldId="359"/>
            <ac:spMk id="43" creationId="{DF4A95A8-354A-4BC5-9B51-763B091AF64F}"/>
          </ac:spMkLst>
        </pc:spChg>
        <pc:spChg chg="mod">
          <ac:chgData name="Sarah Fitzpatrick" userId="6ebc1510-6adb-4c35-aa15-0e8eeb68d961" providerId="ADAL" clId="{CBB2C79F-D12C-46DE-A0E1-37D495B3EE65}" dt="2020-10-08T22:23:02.488" v="689" actId="14100"/>
          <ac:spMkLst>
            <pc:docMk/>
            <pc:sldMk cId="1250815918" sldId="359"/>
            <ac:spMk id="44" creationId="{03352234-8F95-409F-95F7-FE3F1EF5870E}"/>
          </ac:spMkLst>
        </pc:spChg>
        <pc:spChg chg="mod">
          <ac:chgData name="Sarah Fitzpatrick" userId="6ebc1510-6adb-4c35-aa15-0e8eeb68d961" providerId="ADAL" clId="{CBB2C79F-D12C-46DE-A0E1-37D495B3EE65}" dt="2020-10-08T22:23:02.488" v="689" actId="14100"/>
          <ac:spMkLst>
            <pc:docMk/>
            <pc:sldMk cId="1250815918" sldId="359"/>
            <ac:spMk id="45" creationId="{9632B56D-55F2-4BCE-BB09-50ACDFD81971}"/>
          </ac:spMkLst>
        </pc:spChg>
        <pc:spChg chg="mod">
          <ac:chgData name="Sarah Fitzpatrick" userId="6ebc1510-6adb-4c35-aa15-0e8eeb68d961" providerId="ADAL" clId="{CBB2C79F-D12C-46DE-A0E1-37D495B3EE65}" dt="2020-10-08T22:23:02.488" v="689" actId="14100"/>
          <ac:spMkLst>
            <pc:docMk/>
            <pc:sldMk cId="1250815918" sldId="359"/>
            <ac:spMk id="46" creationId="{0D5219A3-F59A-4001-88B8-63C4A51156E4}"/>
          </ac:spMkLst>
        </pc:spChg>
        <pc:spChg chg="mod">
          <ac:chgData name="Sarah Fitzpatrick" userId="6ebc1510-6adb-4c35-aa15-0e8eeb68d961" providerId="ADAL" clId="{CBB2C79F-D12C-46DE-A0E1-37D495B3EE65}" dt="2020-10-08T22:23:02.488" v="689" actId="14100"/>
          <ac:spMkLst>
            <pc:docMk/>
            <pc:sldMk cId="1250815918" sldId="359"/>
            <ac:spMk id="47" creationId="{64A59578-47EE-4350-BAB1-DFDA6BB29D01}"/>
          </ac:spMkLst>
        </pc:spChg>
        <pc:spChg chg="mod">
          <ac:chgData name="Sarah Fitzpatrick" userId="6ebc1510-6adb-4c35-aa15-0e8eeb68d961" providerId="ADAL" clId="{CBB2C79F-D12C-46DE-A0E1-37D495B3EE65}" dt="2020-10-08T22:23:02.488" v="689" actId="14100"/>
          <ac:spMkLst>
            <pc:docMk/>
            <pc:sldMk cId="1250815918" sldId="359"/>
            <ac:spMk id="48" creationId="{2C349272-A609-4700-B6F1-82999378DCEF}"/>
          </ac:spMkLst>
        </pc:spChg>
        <pc:spChg chg="mod">
          <ac:chgData name="Sarah Fitzpatrick" userId="6ebc1510-6adb-4c35-aa15-0e8eeb68d961" providerId="ADAL" clId="{CBB2C79F-D12C-46DE-A0E1-37D495B3EE65}" dt="2020-10-08T22:23:02.488" v="689" actId="14100"/>
          <ac:spMkLst>
            <pc:docMk/>
            <pc:sldMk cId="1250815918" sldId="359"/>
            <ac:spMk id="49" creationId="{709197AA-6097-4C83-8D3B-358A10AC6737}"/>
          </ac:spMkLst>
        </pc:spChg>
        <pc:spChg chg="mod">
          <ac:chgData name="Sarah Fitzpatrick" userId="6ebc1510-6adb-4c35-aa15-0e8eeb68d961" providerId="ADAL" clId="{CBB2C79F-D12C-46DE-A0E1-37D495B3EE65}" dt="2020-10-08T22:23:02.488" v="689" actId="14100"/>
          <ac:spMkLst>
            <pc:docMk/>
            <pc:sldMk cId="1250815918" sldId="359"/>
            <ac:spMk id="50" creationId="{7EE5E6A8-58F6-498E-9631-4165E985B4D4}"/>
          </ac:spMkLst>
        </pc:spChg>
        <pc:spChg chg="mod">
          <ac:chgData name="Sarah Fitzpatrick" userId="6ebc1510-6adb-4c35-aa15-0e8eeb68d961" providerId="ADAL" clId="{CBB2C79F-D12C-46DE-A0E1-37D495B3EE65}" dt="2020-10-08T22:23:02.488" v="689" actId="14100"/>
          <ac:spMkLst>
            <pc:docMk/>
            <pc:sldMk cId="1250815918" sldId="359"/>
            <ac:spMk id="51" creationId="{6A0AC402-4348-4D2E-B57D-EDA0CBF59157}"/>
          </ac:spMkLst>
        </pc:spChg>
        <pc:spChg chg="mod">
          <ac:chgData name="Sarah Fitzpatrick" userId="6ebc1510-6adb-4c35-aa15-0e8eeb68d961" providerId="ADAL" clId="{CBB2C79F-D12C-46DE-A0E1-37D495B3EE65}" dt="2020-10-08T22:23:02.488" v="689" actId="14100"/>
          <ac:spMkLst>
            <pc:docMk/>
            <pc:sldMk cId="1250815918" sldId="359"/>
            <ac:spMk id="52" creationId="{FA62793C-79C6-48B9-93A0-1687BAEB609E}"/>
          </ac:spMkLst>
        </pc:spChg>
        <pc:spChg chg="mod">
          <ac:chgData name="Sarah Fitzpatrick" userId="6ebc1510-6adb-4c35-aa15-0e8eeb68d961" providerId="ADAL" clId="{CBB2C79F-D12C-46DE-A0E1-37D495B3EE65}" dt="2020-10-08T22:23:02.488" v="689" actId="14100"/>
          <ac:spMkLst>
            <pc:docMk/>
            <pc:sldMk cId="1250815918" sldId="359"/>
            <ac:spMk id="53" creationId="{B65F2583-F990-4CFC-92A5-C988CF1F32E1}"/>
          </ac:spMkLst>
        </pc:spChg>
        <pc:spChg chg="mod">
          <ac:chgData name="Sarah Fitzpatrick" userId="6ebc1510-6adb-4c35-aa15-0e8eeb68d961" providerId="ADAL" clId="{CBB2C79F-D12C-46DE-A0E1-37D495B3EE65}" dt="2020-10-08T22:23:02.488" v="689" actId="14100"/>
          <ac:spMkLst>
            <pc:docMk/>
            <pc:sldMk cId="1250815918" sldId="359"/>
            <ac:spMk id="54" creationId="{B29F972C-0297-4ABA-AB24-B234CAF531EC}"/>
          </ac:spMkLst>
        </pc:spChg>
        <pc:spChg chg="mod">
          <ac:chgData name="Sarah Fitzpatrick" userId="6ebc1510-6adb-4c35-aa15-0e8eeb68d961" providerId="ADAL" clId="{CBB2C79F-D12C-46DE-A0E1-37D495B3EE65}" dt="2020-10-08T22:23:02.488" v="689" actId="14100"/>
          <ac:spMkLst>
            <pc:docMk/>
            <pc:sldMk cId="1250815918" sldId="359"/>
            <ac:spMk id="55" creationId="{D0F4261B-D953-4A8B-87DB-197C6C654A66}"/>
          </ac:spMkLst>
        </pc:spChg>
        <pc:spChg chg="mod">
          <ac:chgData name="Sarah Fitzpatrick" userId="6ebc1510-6adb-4c35-aa15-0e8eeb68d961" providerId="ADAL" clId="{CBB2C79F-D12C-46DE-A0E1-37D495B3EE65}" dt="2020-10-08T22:23:02.488" v="689" actId="14100"/>
          <ac:spMkLst>
            <pc:docMk/>
            <pc:sldMk cId="1250815918" sldId="359"/>
            <ac:spMk id="56" creationId="{09F192AB-1DA2-4A3B-B570-72DFDC18BA70}"/>
          </ac:spMkLst>
        </pc:spChg>
        <pc:spChg chg="mod">
          <ac:chgData name="Sarah Fitzpatrick" userId="6ebc1510-6adb-4c35-aa15-0e8eeb68d961" providerId="ADAL" clId="{CBB2C79F-D12C-46DE-A0E1-37D495B3EE65}" dt="2020-10-08T22:23:02.488" v="689" actId="14100"/>
          <ac:spMkLst>
            <pc:docMk/>
            <pc:sldMk cId="1250815918" sldId="359"/>
            <ac:spMk id="57" creationId="{6332494F-49E0-4F07-9F92-73C442852EA8}"/>
          </ac:spMkLst>
        </pc:spChg>
        <pc:spChg chg="mod">
          <ac:chgData name="Sarah Fitzpatrick" userId="6ebc1510-6adb-4c35-aa15-0e8eeb68d961" providerId="ADAL" clId="{CBB2C79F-D12C-46DE-A0E1-37D495B3EE65}" dt="2020-10-08T22:23:02.488" v="689" actId="14100"/>
          <ac:spMkLst>
            <pc:docMk/>
            <pc:sldMk cId="1250815918" sldId="359"/>
            <ac:spMk id="58" creationId="{6B001441-97DB-4E67-9892-B6BC0A8F38E0}"/>
          </ac:spMkLst>
        </pc:spChg>
        <pc:spChg chg="mod">
          <ac:chgData name="Sarah Fitzpatrick" userId="6ebc1510-6adb-4c35-aa15-0e8eeb68d961" providerId="ADAL" clId="{CBB2C79F-D12C-46DE-A0E1-37D495B3EE65}" dt="2020-10-08T22:23:02.488" v="689" actId="14100"/>
          <ac:spMkLst>
            <pc:docMk/>
            <pc:sldMk cId="1250815918" sldId="359"/>
            <ac:spMk id="59" creationId="{AA08CFFB-BE1D-4FF7-984B-052AA329C35A}"/>
          </ac:spMkLst>
        </pc:spChg>
        <pc:spChg chg="mod">
          <ac:chgData name="Sarah Fitzpatrick" userId="6ebc1510-6adb-4c35-aa15-0e8eeb68d961" providerId="ADAL" clId="{CBB2C79F-D12C-46DE-A0E1-37D495B3EE65}" dt="2020-10-08T22:23:02.488" v="689" actId="14100"/>
          <ac:spMkLst>
            <pc:docMk/>
            <pc:sldMk cId="1250815918" sldId="359"/>
            <ac:spMk id="60" creationId="{12324D65-A4D7-444A-8A03-F285BCF21335}"/>
          </ac:spMkLst>
        </pc:spChg>
        <pc:spChg chg="mod">
          <ac:chgData name="Sarah Fitzpatrick" userId="6ebc1510-6adb-4c35-aa15-0e8eeb68d961" providerId="ADAL" clId="{CBB2C79F-D12C-46DE-A0E1-37D495B3EE65}" dt="2020-10-08T22:23:02.488" v="689" actId="14100"/>
          <ac:spMkLst>
            <pc:docMk/>
            <pc:sldMk cId="1250815918" sldId="359"/>
            <ac:spMk id="61" creationId="{FA68833C-DC10-42A0-B875-DE2EF04C304F}"/>
          </ac:spMkLst>
        </pc:spChg>
        <pc:spChg chg="mod">
          <ac:chgData name="Sarah Fitzpatrick" userId="6ebc1510-6adb-4c35-aa15-0e8eeb68d961" providerId="ADAL" clId="{CBB2C79F-D12C-46DE-A0E1-37D495B3EE65}" dt="2020-10-08T22:23:02.488" v="689" actId="14100"/>
          <ac:spMkLst>
            <pc:docMk/>
            <pc:sldMk cId="1250815918" sldId="359"/>
            <ac:spMk id="62" creationId="{EF2A8444-6D5E-4545-BF54-CBF85302A88B}"/>
          </ac:spMkLst>
        </pc:spChg>
        <pc:spChg chg="mod">
          <ac:chgData name="Sarah Fitzpatrick" userId="6ebc1510-6adb-4c35-aa15-0e8eeb68d961" providerId="ADAL" clId="{CBB2C79F-D12C-46DE-A0E1-37D495B3EE65}" dt="2020-10-08T22:23:02.488" v="689" actId="14100"/>
          <ac:spMkLst>
            <pc:docMk/>
            <pc:sldMk cId="1250815918" sldId="359"/>
            <ac:spMk id="63" creationId="{5CDA157B-C231-48B3-A05A-520151ACA44E}"/>
          </ac:spMkLst>
        </pc:spChg>
        <pc:spChg chg="mod">
          <ac:chgData name="Sarah Fitzpatrick" userId="6ebc1510-6adb-4c35-aa15-0e8eeb68d961" providerId="ADAL" clId="{CBB2C79F-D12C-46DE-A0E1-37D495B3EE65}" dt="2020-10-08T22:23:02.488" v="689" actId="14100"/>
          <ac:spMkLst>
            <pc:docMk/>
            <pc:sldMk cId="1250815918" sldId="359"/>
            <ac:spMk id="64" creationId="{277A00B9-4674-461F-BCBF-3B42F1B4CCB6}"/>
          </ac:spMkLst>
        </pc:spChg>
        <pc:spChg chg="mod">
          <ac:chgData name="Sarah Fitzpatrick" userId="6ebc1510-6adb-4c35-aa15-0e8eeb68d961" providerId="ADAL" clId="{CBB2C79F-D12C-46DE-A0E1-37D495B3EE65}" dt="2020-10-08T22:24:41.503" v="710" actId="207"/>
          <ac:spMkLst>
            <pc:docMk/>
            <pc:sldMk cId="1250815918" sldId="359"/>
            <ac:spMk id="65" creationId="{D2759771-E11D-4695-9706-95FD2216BE85}"/>
          </ac:spMkLst>
        </pc:spChg>
        <pc:spChg chg="mod">
          <ac:chgData name="Sarah Fitzpatrick" userId="6ebc1510-6adb-4c35-aa15-0e8eeb68d961" providerId="ADAL" clId="{CBB2C79F-D12C-46DE-A0E1-37D495B3EE65}" dt="2020-10-08T22:23:02.488" v="689" actId="14100"/>
          <ac:spMkLst>
            <pc:docMk/>
            <pc:sldMk cId="1250815918" sldId="359"/>
            <ac:spMk id="66" creationId="{94CA59E1-815B-404D-902C-E1DC8A4A3325}"/>
          </ac:spMkLst>
        </pc:spChg>
        <pc:spChg chg="mod">
          <ac:chgData name="Sarah Fitzpatrick" userId="6ebc1510-6adb-4c35-aa15-0e8eeb68d961" providerId="ADAL" clId="{CBB2C79F-D12C-46DE-A0E1-37D495B3EE65}" dt="2020-10-08T22:24:23.902" v="700" actId="207"/>
          <ac:spMkLst>
            <pc:docMk/>
            <pc:sldMk cId="1250815918" sldId="359"/>
            <ac:spMk id="67" creationId="{EE4D6067-F230-4832-9B0E-29BA00F5765D}"/>
          </ac:spMkLst>
        </pc:spChg>
        <pc:spChg chg="mod">
          <ac:chgData name="Sarah Fitzpatrick" userId="6ebc1510-6adb-4c35-aa15-0e8eeb68d961" providerId="ADAL" clId="{CBB2C79F-D12C-46DE-A0E1-37D495B3EE65}" dt="2020-10-08T22:23:02.488" v="689" actId="14100"/>
          <ac:spMkLst>
            <pc:docMk/>
            <pc:sldMk cId="1250815918" sldId="359"/>
            <ac:spMk id="68" creationId="{42746F68-09A4-419B-9B48-ACBCB4CB484E}"/>
          </ac:spMkLst>
        </pc:spChg>
        <pc:spChg chg="mod">
          <ac:chgData name="Sarah Fitzpatrick" userId="6ebc1510-6adb-4c35-aa15-0e8eeb68d961" providerId="ADAL" clId="{CBB2C79F-D12C-46DE-A0E1-37D495B3EE65}" dt="2020-10-08T22:23:02.488" v="689" actId="14100"/>
          <ac:spMkLst>
            <pc:docMk/>
            <pc:sldMk cId="1250815918" sldId="359"/>
            <ac:spMk id="69" creationId="{B49E2C66-869B-44B1-9456-8E907724A6BF}"/>
          </ac:spMkLst>
        </pc:spChg>
        <pc:grpChg chg="mod">
          <ac:chgData name="Sarah Fitzpatrick" userId="6ebc1510-6adb-4c35-aa15-0e8eeb68d961" providerId="ADAL" clId="{CBB2C79F-D12C-46DE-A0E1-37D495B3EE65}" dt="2020-10-08T22:23:02.488" v="689" actId="14100"/>
          <ac:grpSpMkLst>
            <pc:docMk/>
            <pc:sldMk cId="1250815918" sldId="359"/>
            <ac:grpSpMk id="8" creationId="{CC0EB006-BE25-4700-A929-5D6ED40FD242}"/>
          </ac:grpSpMkLst>
        </pc:grpChg>
      </pc:sldChg>
      <pc:sldChg chg="modSp mod chgLayout">
        <pc:chgData name="Sarah Fitzpatrick" userId="6ebc1510-6adb-4c35-aa15-0e8eeb68d961" providerId="ADAL" clId="{CBB2C79F-D12C-46DE-A0E1-37D495B3EE65}" dt="2020-10-08T21:40:20.010" v="528" actId="20577"/>
        <pc:sldMkLst>
          <pc:docMk/>
          <pc:sldMk cId="3517765330" sldId="361"/>
        </pc:sldMkLst>
        <pc:spChg chg="mod ord">
          <ac:chgData name="Sarah Fitzpatrick" userId="6ebc1510-6adb-4c35-aa15-0e8eeb68d961" providerId="ADAL" clId="{CBB2C79F-D12C-46DE-A0E1-37D495B3EE65}" dt="2020-10-08T21:40:02.581" v="518" actId="700"/>
          <ac:spMkLst>
            <pc:docMk/>
            <pc:sldMk cId="3517765330" sldId="361"/>
            <ac:spMk id="2" creationId="{3F3AAA87-8B64-43F9-A88E-EEDF7A3B165C}"/>
          </ac:spMkLst>
        </pc:spChg>
        <pc:spChg chg="mod ord">
          <ac:chgData name="Sarah Fitzpatrick" userId="6ebc1510-6adb-4c35-aa15-0e8eeb68d961" providerId="ADAL" clId="{CBB2C79F-D12C-46DE-A0E1-37D495B3EE65}" dt="2020-10-08T21:40:20.010" v="528" actId="20577"/>
          <ac:spMkLst>
            <pc:docMk/>
            <pc:sldMk cId="3517765330" sldId="361"/>
            <ac:spMk id="3" creationId="{DCF508CE-EDE0-460D-A0FD-D1B40D0170A5}"/>
          </ac:spMkLst>
        </pc:spChg>
      </pc:sldChg>
      <pc:sldChg chg="modSp mod chgLayout">
        <pc:chgData name="Sarah Fitzpatrick" userId="6ebc1510-6adb-4c35-aa15-0e8eeb68d961" providerId="ADAL" clId="{CBB2C79F-D12C-46DE-A0E1-37D495B3EE65}" dt="2020-10-08T21:40:30.001" v="530" actId="948"/>
        <pc:sldMkLst>
          <pc:docMk/>
          <pc:sldMk cId="1908214750" sldId="362"/>
        </pc:sldMkLst>
        <pc:spChg chg="mod ord">
          <ac:chgData name="Sarah Fitzpatrick" userId="6ebc1510-6adb-4c35-aa15-0e8eeb68d961" providerId="ADAL" clId="{CBB2C79F-D12C-46DE-A0E1-37D495B3EE65}" dt="2020-10-08T21:40:24.163" v="529" actId="700"/>
          <ac:spMkLst>
            <pc:docMk/>
            <pc:sldMk cId="1908214750" sldId="362"/>
            <ac:spMk id="2" creationId="{D64C3A69-4558-4629-8E4B-236741C92CAB}"/>
          </ac:spMkLst>
        </pc:spChg>
        <pc:spChg chg="mod ord">
          <ac:chgData name="Sarah Fitzpatrick" userId="6ebc1510-6adb-4c35-aa15-0e8eeb68d961" providerId="ADAL" clId="{CBB2C79F-D12C-46DE-A0E1-37D495B3EE65}" dt="2020-10-08T21:40:30.001" v="530" actId="948"/>
          <ac:spMkLst>
            <pc:docMk/>
            <pc:sldMk cId="1908214750" sldId="362"/>
            <ac:spMk id="3" creationId="{7C6858E2-BDC5-47DF-98AD-B2AC5E339EB4}"/>
          </ac:spMkLst>
        </pc:spChg>
      </pc:sldChg>
      <pc:sldChg chg="modSp mod chgLayout">
        <pc:chgData name="Sarah Fitzpatrick" userId="6ebc1510-6adb-4c35-aa15-0e8eeb68d961" providerId="ADAL" clId="{CBB2C79F-D12C-46DE-A0E1-37D495B3EE65}" dt="2020-10-08T21:40:34.762" v="531" actId="700"/>
        <pc:sldMkLst>
          <pc:docMk/>
          <pc:sldMk cId="3232093975" sldId="363"/>
        </pc:sldMkLst>
        <pc:spChg chg="mod ord">
          <ac:chgData name="Sarah Fitzpatrick" userId="6ebc1510-6adb-4c35-aa15-0e8eeb68d961" providerId="ADAL" clId="{CBB2C79F-D12C-46DE-A0E1-37D495B3EE65}" dt="2020-10-08T21:40:34.762" v="531" actId="700"/>
          <ac:spMkLst>
            <pc:docMk/>
            <pc:sldMk cId="3232093975" sldId="363"/>
            <ac:spMk id="2" creationId="{C6A4E7E6-117E-4B24-BD75-F4656BBFB48E}"/>
          </ac:spMkLst>
        </pc:spChg>
        <pc:spChg chg="mod ord">
          <ac:chgData name="Sarah Fitzpatrick" userId="6ebc1510-6adb-4c35-aa15-0e8eeb68d961" providerId="ADAL" clId="{CBB2C79F-D12C-46DE-A0E1-37D495B3EE65}" dt="2020-10-08T21:40:34.762" v="531" actId="700"/>
          <ac:spMkLst>
            <pc:docMk/>
            <pc:sldMk cId="3232093975" sldId="363"/>
            <ac:spMk id="3" creationId="{B2A1DF1A-7444-4DCB-95D1-ACB91AEB7D22}"/>
          </ac:spMkLst>
        </pc:spChg>
      </pc:sldChg>
      <pc:sldChg chg="modSp mod chgLayout">
        <pc:chgData name="Sarah Fitzpatrick" userId="6ebc1510-6adb-4c35-aa15-0e8eeb68d961" providerId="ADAL" clId="{CBB2C79F-D12C-46DE-A0E1-37D495B3EE65}" dt="2020-10-08T21:49:27" v="541" actId="27636"/>
        <pc:sldMkLst>
          <pc:docMk/>
          <pc:sldMk cId="1036967464" sldId="364"/>
        </pc:sldMkLst>
        <pc:spChg chg="mod ord">
          <ac:chgData name="Sarah Fitzpatrick" userId="6ebc1510-6adb-4c35-aa15-0e8eeb68d961" providerId="ADAL" clId="{CBB2C79F-D12C-46DE-A0E1-37D495B3EE65}" dt="2020-10-08T21:48:40.351" v="532" actId="700"/>
          <ac:spMkLst>
            <pc:docMk/>
            <pc:sldMk cId="1036967464" sldId="364"/>
            <ac:spMk id="2" creationId="{2119EFF9-D80B-4FEB-8625-C896F79FA5FD}"/>
          </ac:spMkLst>
        </pc:spChg>
        <pc:spChg chg="mod ord">
          <ac:chgData name="Sarah Fitzpatrick" userId="6ebc1510-6adb-4c35-aa15-0e8eeb68d961" providerId="ADAL" clId="{CBB2C79F-D12C-46DE-A0E1-37D495B3EE65}" dt="2020-10-08T21:49:27" v="541" actId="27636"/>
          <ac:spMkLst>
            <pc:docMk/>
            <pc:sldMk cId="1036967464" sldId="364"/>
            <ac:spMk id="3" creationId="{DC3DFE94-8AC2-4A53-8CF1-ECE669A5D006}"/>
          </ac:spMkLst>
        </pc:spChg>
      </pc:sldChg>
      <pc:sldChg chg="modSp mod">
        <pc:chgData name="Sarah Fitzpatrick" userId="6ebc1510-6adb-4c35-aa15-0e8eeb68d961" providerId="ADAL" clId="{CBB2C79F-D12C-46DE-A0E1-37D495B3EE65}" dt="2020-10-08T21:50:28.047" v="545" actId="14100"/>
        <pc:sldMkLst>
          <pc:docMk/>
          <pc:sldMk cId="1540640818" sldId="365"/>
        </pc:sldMkLst>
        <pc:spChg chg="mod">
          <ac:chgData name="Sarah Fitzpatrick" userId="6ebc1510-6adb-4c35-aa15-0e8eeb68d961" providerId="ADAL" clId="{CBB2C79F-D12C-46DE-A0E1-37D495B3EE65}" dt="2020-10-08T21:50:28.047" v="545" actId="14100"/>
          <ac:spMkLst>
            <pc:docMk/>
            <pc:sldMk cId="1540640818" sldId="365"/>
            <ac:spMk id="3" creationId="{05194292-8981-4113-914D-0BAD0D68C9EE}"/>
          </ac:spMkLst>
        </pc:spChg>
      </pc:sldChg>
      <pc:sldChg chg="modSp mod chgLayout">
        <pc:chgData name="Sarah Fitzpatrick" userId="6ebc1510-6adb-4c35-aa15-0e8eeb68d961" providerId="ADAL" clId="{CBB2C79F-D12C-46DE-A0E1-37D495B3EE65}" dt="2020-10-08T21:50:48.430" v="549" actId="27636"/>
        <pc:sldMkLst>
          <pc:docMk/>
          <pc:sldMk cId="2382369307" sldId="366"/>
        </pc:sldMkLst>
        <pc:spChg chg="mod ord">
          <ac:chgData name="Sarah Fitzpatrick" userId="6ebc1510-6adb-4c35-aa15-0e8eeb68d961" providerId="ADAL" clId="{CBB2C79F-D12C-46DE-A0E1-37D495B3EE65}" dt="2020-10-08T21:50:41.363" v="546" actId="700"/>
          <ac:spMkLst>
            <pc:docMk/>
            <pc:sldMk cId="2382369307" sldId="366"/>
            <ac:spMk id="2" creationId="{E60AC7C7-49C8-4858-B692-4B2D7211FA03}"/>
          </ac:spMkLst>
        </pc:spChg>
        <pc:spChg chg="mod ord">
          <ac:chgData name="Sarah Fitzpatrick" userId="6ebc1510-6adb-4c35-aa15-0e8eeb68d961" providerId="ADAL" clId="{CBB2C79F-D12C-46DE-A0E1-37D495B3EE65}" dt="2020-10-08T21:50:48.430" v="549" actId="27636"/>
          <ac:spMkLst>
            <pc:docMk/>
            <pc:sldMk cId="2382369307" sldId="366"/>
            <ac:spMk id="3" creationId="{CF8EFA5F-ECCB-47E5-8C1F-349A539265F4}"/>
          </ac:spMkLst>
        </pc:spChg>
      </pc:sldChg>
      <pc:sldChg chg="modSp mod chgLayout">
        <pc:chgData name="Sarah Fitzpatrick" userId="6ebc1510-6adb-4c35-aa15-0e8eeb68d961" providerId="ADAL" clId="{CBB2C79F-D12C-46DE-A0E1-37D495B3EE65}" dt="2020-10-08T23:17:39.944" v="1197" actId="948"/>
        <pc:sldMkLst>
          <pc:docMk/>
          <pc:sldMk cId="2049258208" sldId="373"/>
        </pc:sldMkLst>
        <pc:spChg chg="mod ord">
          <ac:chgData name="Sarah Fitzpatrick" userId="6ebc1510-6adb-4c35-aa15-0e8eeb68d961" providerId="ADAL" clId="{CBB2C79F-D12C-46DE-A0E1-37D495B3EE65}" dt="2020-10-08T23:17:29.959" v="1196" actId="700"/>
          <ac:spMkLst>
            <pc:docMk/>
            <pc:sldMk cId="2049258208" sldId="373"/>
            <ac:spMk id="2" creationId="{6DABDD28-69D7-4533-AB2A-23579C34DE47}"/>
          </ac:spMkLst>
        </pc:spChg>
        <pc:spChg chg="mod ord">
          <ac:chgData name="Sarah Fitzpatrick" userId="6ebc1510-6adb-4c35-aa15-0e8eeb68d961" providerId="ADAL" clId="{CBB2C79F-D12C-46DE-A0E1-37D495B3EE65}" dt="2020-10-08T23:17:39.944" v="1197" actId="948"/>
          <ac:spMkLst>
            <pc:docMk/>
            <pc:sldMk cId="2049258208" sldId="373"/>
            <ac:spMk id="3" creationId="{7D788DB0-DE6E-4E07-A01B-F67831F8302A}"/>
          </ac:spMkLst>
        </pc:spChg>
      </pc:sldChg>
      <pc:sldChg chg="modSp mod chgLayout">
        <pc:chgData name="Sarah Fitzpatrick" userId="6ebc1510-6adb-4c35-aa15-0e8eeb68d961" providerId="ADAL" clId="{CBB2C79F-D12C-46DE-A0E1-37D495B3EE65}" dt="2020-10-08T21:57:05.912" v="589" actId="700"/>
        <pc:sldMkLst>
          <pc:docMk/>
          <pc:sldMk cId="4252203921" sldId="376"/>
        </pc:sldMkLst>
        <pc:spChg chg="mod ord">
          <ac:chgData name="Sarah Fitzpatrick" userId="6ebc1510-6adb-4c35-aa15-0e8eeb68d961" providerId="ADAL" clId="{CBB2C79F-D12C-46DE-A0E1-37D495B3EE65}" dt="2020-10-08T21:57:05.912" v="589" actId="700"/>
          <ac:spMkLst>
            <pc:docMk/>
            <pc:sldMk cId="4252203921" sldId="376"/>
            <ac:spMk id="2" creationId="{11E4B273-EAC6-440D-8A07-48E605524CBF}"/>
          </ac:spMkLst>
        </pc:spChg>
        <pc:spChg chg="mod ord">
          <ac:chgData name="Sarah Fitzpatrick" userId="6ebc1510-6adb-4c35-aa15-0e8eeb68d961" providerId="ADAL" clId="{CBB2C79F-D12C-46DE-A0E1-37D495B3EE65}" dt="2020-10-08T21:57:05.912" v="589" actId="700"/>
          <ac:spMkLst>
            <pc:docMk/>
            <pc:sldMk cId="4252203921" sldId="376"/>
            <ac:spMk id="3" creationId="{13C99BF9-540C-4892-899E-1B9B4E2713F7}"/>
          </ac:spMkLst>
        </pc:spChg>
      </pc:sldChg>
      <pc:sldChg chg="addSp delSp modSp mod chgLayout">
        <pc:chgData name="Sarah Fitzpatrick" userId="6ebc1510-6adb-4c35-aa15-0e8eeb68d961" providerId="ADAL" clId="{CBB2C79F-D12C-46DE-A0E1-37D495B3EE65}" dt="2020-10-08T21:17:17.645" v="497" actId="1076"/>
        <pc:sldMkLst>
          <pc:docMk/>
          <pc:sldMk cId="581776503" sldId="377"/>
        </pc:sldMkLst>
        <pc:spChg chg="mod ord">
          <ac:chgData name="Sarah Fitzpatrick" userId="6ebc1510-6adb-4c35-aa15-0e8eeb68d961" providerId="ADAL" clId="{CBB2C79F-D12C-46DE-A0E1-37D495B3EE65}" dt="2020-10-08T21:17:11.896" v="496" actId="700"/>
          <ac:spMkLst>
            <pc:docMk/>
            <pc:sldMk cId="581776503" sldId="377"/>
            <ac:spMk id="2" creationId="{CC3322BC-4C4D-4DB4-8A5D-4482824799CD}"/>
          </ac:spMkLst>
        </pc:spChg>
        <pc:spChg chg="add del mod">
          <ac:chgData name="Sarah Fitzpatrick" userId="6ebc1510-6adb-4c35-aa15-0e8eeb68d961" providerId="ADAL" clId="{CBB2C79F-D12C-46DE-A0E1-37D495B3EE65}" dt="2020-10-08T21:17:04.170" v="495" actId="478"/>
          <ac:spMkLst>
            <pc:docMk/>
            <pc:sldMk cId="581776503" sldId="377"/>
            <ac:spMk id="7" creationId="{17A92D86-7017-4986-A537-3FA4087FCC67}"/>
          </ac:spMkLst>
        </pc:spChg>
        <pc:spChg chg="add mod ord">
          <ac:chgData name="Sarah Fitzpatrick" userId="6ebc1510-6adb-4c35-aa15-0e8eeb68d961" providerId="ADAL" clId="{CBB2C79F-D12C-46DE-A0E1-37D495B3EE65}" dt="2020-10-08T21:17:11.896" v="496" actId="700"/>
          <ac:spMkLst>
            <pc:docMk/>
            <pc:sldMk cId="581776503" sldId="377"/>
            <ac:spMk id="8" creationId="{1B4E294F-459C-41A4-B19A-8CAE0A8E0921}"/>
          </ac:spMkLst>
        </pc:spChg>
        <pc:graphicFrameChg chg="add mod modGraphic">
          <ac:chgData name="Sarah Fitzpatrick" userId="6ebc1510-6adb-4c35-aa15-0e8eeb68d961" providerId="ADAL" clId="{CBB2C79F-D12C-46DE-A0E1-37D495B3EE65}" dt="2020-10-08T21:17:17.645" v="497" actId="1076"/>
          <ac:graphicFrameMkLst>
            <pc:docMk/>
            <pc:sldMk cId="581776503" sldId="377"/>
            <ac:graphicFrameMk id="3" creationId="{4CEBA8B0-24CD-40FD-93A0-76391E3A39C0}"/>
          </ac:graphicFrameMkLst>
        </pc:graphicFrameChg>
        <pc:picChg chg="del mod">
          <ac:chgData name="Sarah Fitzpatrick" userId="6ebc1510-6adb-4c35-aa15-0e8eeb68d961" providerId="ADAL" clId="{CBB2C79F-D12C-46DE-A0E1-37D495B3EE65}" dt="2020-10-08T21:16:55.023" v="494" actId="478"/>
          <ac:picMkLst>
            <pc:docMk/>
            <pc:sldMk cId="581776503" sldId="377"/>
            <ac:picMk id="5" creationId="{CC96EB2F-E6A7-4B94-BB06-124462D200F5}"/>
          </ac:picMkLst>
        </pc:picChg>
      </pc:sldChg>
      <pc:sldChg chg="modSp mod chgLayout">
        <pc:chgData name="Sarah Fitzpatrick" userId="6ebc1510-6adb-4c35-aa15-0e8eeb68d961" providerId="ADAL" clId="{CBB2C79F-D12C-46DE-A0E1-37D495B3EE65}" dt="2020-10-08T23:18:43.925" v="1208" actId="403"/>
        <pc:sldMkLst>
          <pc:docMk/>
          <pc:sldMk cId="1769263329" sldId="405"/>
        </pc:sldMkLst>
        <pc:spChg chg="mod ord">
          <ac:chgData name="Sarah Fitzpatrick" userId="6ebc1510-6adb-4c35-aa15-0e8eeb68d961" providerId="ADAL" clId="{CBB2C79F-D12C-46DE-A0E1-37D495B3EE65}" dt="2020-10-08T23:18:25.233" v="1198" actId="700"/>
          <ac:spMkLst>
            <pc:docMk/>
            <pc:sldMk cId="1769263329" sldId="405"/>
            <ac:spMk id="5" creationId="{9CE7A489-6126-4E2F-940D-25062DB22803}"/>
          </ac:spMkLst>
        </pc:spChg>
        <pc:spChg chg="mod ord">
          <ac:chgData name="Sarah Fitzpatrick" userId="6ebc1510-6adb-4c35-aa15-0e8eeb68d961" providerId="ADAL" clId="{CBB2C79F-D12C-46DE-A0E1-37D495B3EE65}" dt="2020-10-08T23:18:43.925" v="1208" actId="403"/>
          <ac:spMkLst>
            <pc:docMk/>
            <pc:sldMk cId="1769263329" sldId="405"/>
            <ac:spMk id="68610" creationId="{00000000-0000-0000-0000-000000000000}"/>
          </ac:spMkLst>
        </pc:spChg>
      </pc:sldChg>
      <pc:sldChg chg="modSp mod chgLayout">
        <pc:chgData name="Sarah Fitzpatrick" userId="6ebc1510-6adb-4c35-aa15-0e8eeb68d961" providerId="ADAL" clId="{CBB2C79F-D12C-46DE-A0E1-37D495B3EE65}" dt="2020-10-08T21:51:34.872" v="552" actId="700"/>
        <pc:sldMkLst>
          <pc:docMk/>
          <pc:sldMk cId="2324648005" sldId="406"/>
        </pc:sldMkLst>
        <pc:spChg chg="mod ord">
          <ac:chgData name="Sarah Fitzpatrick" userId="6ebc1510-6adb-4c35-aa15-0e8eeb68d961" providerId="ADAL" clId="{CBB2C79F-D12C-46DE-A0E1-37D495B3EE65}" dt="2020-10-08T21:51:34.872" v="552" actId="700"/>
          <ac:spMkLst>
            <pc:docMk/>
            <pc:sldMk cId="2324648005" sldId="406"/>
            <ac:spMk id="70658" creationId="{00000000-0000-0000-0000-000000000000}"/>
          </ac:spMkLst>
        </pc:spChg>
        <pc:spChg chg="mod ord">
          <ac:chgData name="Sarah Fitzpatrick" userId="6ebc1510-6adb-4c35-aa15-0e8eeb68d961" providerId="ADAL" clId="{CBB2C79F-D12C-46DE-A0E1-37D495B3EE65}" dt="2020-10-08T21:51:34.872" v="552" actId="700"/>
          <ac:spMkLst>
            <pc:docMk/>
            <pc:sldMk cId="2324648005" sldId="406"/>
            <ac:spMk id="70659" creationId="{00000000-0000-0000-0000-000000000000}"/>
          </ac:spMkLst>
        </pc:spChg>
      </pc:sldChg>
      <pc:sldChg chg="modSp mod chgLayout">
        <pc:chgData name="Sarah Fitzpatrick" userId="6ebc1510-6adb-4c35-aa15-0e8eeb68d961" providerId="ADAL" clId="{CBB2C79F-D12C-46DE-A0E1-37D495B3EE65}" dt="2020-10-08T21:57:45.468" v="594" actId="207"/>
        <pc:sldMkLst>
          <pc:docMk/>
          <pc:sldMk cId="1094739221" sldId="407"/>
        </pc:sldMkLst>
        <pc:spChg chg="mod ord">
          <ac:chgData name="Sarah Fitzpatrick" userId="6ebc1510-6adb-4c35-aa15-0e8eeb68d961" providerId="ADAL" clId="{CBB2C79F-D12C-46DE-A0E1-37D495B3EE65}" dt="2020-10-08T21:57:45.468" v="594" actId="207"/>
          <ac:spMkLst>
            <pc:docMk/>
            <pc:sldMk cId="1094739221" sldId="407"/>
            <ac:spMk id="5" creationId="{54D44E74-BE6A-401B-A528-943B027F5B5E}"/>
          </ac:spMkLst>
        </pc:spChg>
        <pc:spChg chg="mod ord">
          <ac:chgData name="Sarah Fitzpatrick" userId="6ebc1510-6adb-4c35-aa15-0e8eeb68d961" providerId="ADAL" clId="{CBB2C79F-D12C-46DE-A0E1-37D495B3EE65}" dt="2020-10-08T21:51:47.852" v="553" actId="700"/>
          <ac:spMkLst>
            <pc:docMk/>
            <pc:sldMk cId="1094739221" sldId="407"/>
            <ac:spMk id="71682" creationId="{00000000-0000-0000-0000-000000000000}"/>
          </ac:spMkLst>
        </pc:spChg>
      </pc:sldChg>
      <pc:sldChg chg="modSp mod chgLayout">
        <pc:chgData name="Sarah Fitzpatrick" userId="6ebc1510-6adb-4c35-aa15-0e8eeb68d961" providerId="ADAL" clId="{CBB2C79F-D12C-46DE-A0E1-37D495B3EE65}" dt="2020-10-08T21:52:22.395" v="559" actId="700"/>
        <pc:sldMkLst>
          <pc:docMk/>
          <pc:sldMk cId="4127672123" sldId="408"/>
        </pc:sldMkLst>
        <pc:spChg chg="mod ord">
          <ac:chgData name="Sarah Fitzpatrick" userId="6ebc1510-6adb-4c35-aa15-0e8eeb68d961" providerId="ADAL" clId="{CBB2C79F-D12C-46DE-A0E1-37D495B3EE65}" dt="2020-10-08T21:52:22.395" v="559" actId="700"/>
          <ac:spMkLst>
            <pc:docMk/>
            <pc:sldMk cId="4127672123" sldId="408"/>
            <ac:spMk id="73730" creationId="{00000000-0000-0000-0000-000000000000}"/>
          </ac:spMkLst>
        </pc:spChg>
        <pc:spChg chg="mod ord">
          <ac:chgData name="Sarah Fitzpatrick" userId="6ebc1510-6adb-4c35-aa15-0e8eeb68d961" providerId="ADAL" clId="{CBB2C79F-D12C-46DE-A0E1-37D495B3EE65}" dt="2020-10-08T21:52:22.395" v="559" actId="700"/>
          <ac:spMkLst>
            <pc:docMk/>
            <pc:sldMk cId="4127672123" sldId="408"/>
            <ac:spMk id="73731" creationId="{00000000-0000-0000-0000-000000000000}"/>
          </ac:spMkLst>
        </pc:spChg>
      </pc:sldChg>
      <pc:sldChg chg="modSp mod chgLayout">
        <pc:chgData name="Sarah Fitzpatrick" userId="6ebc1510-6adb-4c35-aa15-0e8eeb68d961" providerId="ADAL" clId="{CBB2C79F-D12C-46DE-A0E1-37D495B3EE65}" dt="2020-10-08T21:57:51.456" v="595" actId="207"/>
        <pc:sldMkLst>
          <pc:docMk/>
          <pc:sldMk cId="1425721597" sldId="409"/>
        </pc:sldMkLst>
        <pc:spChg chg="mod ord">
          <ac:chgData name="Sarah Fitzpatrick" userId="6ebc1510-6adb-4c35-aa15-0e8eeb68d961" providerId="ADAL" clId="{CBB2C79F-D12C-46DE-A0E1-37D495B3EE65}" dt="2020-10-08T21:57:51.456" v="595" actId="207"/>
          <ac:spMkLst>
            <pc:docMk/>
            <pc:sldMk cId="1425721597" sldId="409"/>
            <ac:spMk id="5" creationId="{B591F1DD-A61E-4F7E-BDAC-7DA109E93B6C}"/>
          </ac:spMkLst>
        </pc:spChg>
        <pc:spChg chg="mod ord">
          <ac:chgData name="Sarah Fitzpatrick" userId="6ebc1510-6adb-4c35-aa15-0e8eeb68d961" providerId="ADAL" clId="{CBB2C79F-D12C-46DE-A0E1-37D495B3EE65}" dt="2020-10-08T21:52:37.810" v="560" actId="700"/>
          <ac:spMkLst>
            <pc:docMk/>
            <pc:sldMk cId="1425721597" sldId="409"/>
            <ac:spMk id="74754" creationId="{00000000-0000-0000-0000-000000000000}"/>
          </ac:spMkLst>
        </pc:spChg>
      </pc:sldChg>
      <pc:sldChg chg="modSp mod chgLayout">
        <pc:chgData name="Sarah Fitzpatrick" userId="6ebc1510-6adb-4c35-aa15-0e8eeb68d961" providerId="ADAL" clId="{CBB2C79F-D12C-46DE-A0E1-37D495B3EE65}" dt="2020-10-08T21:53:09.749" v="567" actId="20577"/>
        <pc:sldMkLst>
          <pc:docMk/>
          <pc:sldMk cId="2745953979" sldId="410"/>
        </pc:sldMkLst>
        <pc:spChg chg="mod ord">
          <ac:chgData name="Sarah Fitzpatrick" userId="6ebc1510-6adb-4c35-aa15-0e8eeb68d961" providerId="ADAL" clId="{CBB2C79F-D12C-46DE-A0E1-37D495B3EE65}" dt="2020-10-08T21:53:05.864" v="566" actId="700"/>
          <ac:spMkLst>
            <pc:docMk/>
            <pc:sldMk cId="2745953979" sldId="410"/>
            <ac:spMk id="76802" creationId="{00000000-0000-0000-0000-000000000000}"/>
          </ac:spMkLst>
        </pc:spChg>
        <pc:spChg chg="mod ord">
          <ac:chgData name="Sarah Fitzpatrick" userId="6ebc1510-6adb-4c35-aa15-0e8eeb68d961" providerId="ADAL" clId="{CBB2C79F-D12C-46DE-A0E1-37D495B3EE65}" dt="2020-10-08T21:53:09.749" v="567" actId="20577"/>
          <ac:spMkLst>
            <pc:docMk/>
            <pc:sldMk cId="2745953979" sldId="410"/>
            <ac:spMk id="76803" creationId="{00000000-0000-0000-0000-000000000000}"/>
          </ac:spMkLst>
        </pc:spChg>
      </pc:sldChg>
      <pc:sldChg chg="addSp delSp modSp mod delAnim chgLayout">
        <pc:chgData name="Sarah Fitzpatrick" userId="6ebc1510-6adb-4c35-aa15-0e8eeb68d961" providerId="ADAL" clId="{CBB2C79F-D12C-46DE-A0E1-37D495B3EE65}" dt="2020-10-08T21:55:43.278" v="588" actId="27636"/>
        <pc:sldMkLst>
          <pc:docMk/>
          <pc:sldMk cId="2646319001" sldId="411"/>
        </pc:sldMkLst>
        <pc:spChg chg="add del mod ord">
          <ac:chgData name="Sarah Fitzpatrick" userId="6ebc1510-6adb-4c35-aa15-0e8eeb68d961" providerId="ADAL" clId="{CBB2C79F-D12C-46DE-A0E1-37D495B3EE65}" dt="2020-10-08T21:53:32.506" v="569" actId="478"/>
          <ac:spMkLst>
            <pc:docMk/>
            <pc:sldMk cId="2646319001" sldId="411"/>
            <ac:spMk id="2" creationId="{0F2001D9-05C6-4C9E-B4A7-601E66DADF93}"/>
          </ac:spMkLst>
        </pc:spChg>
        <pc:spChg chg="add mod ord">
          <ac:chgData name="Sarah Fitzpatrick" userId="6ebc1510-6adb-4c35-aa15-0e8eeb68d961" providerId="ADAL" clId="{CBB2C79F-D12C-46DE-A0E1-37D495B3EE65}" dt="2020-10-08T21:55:43.278" v="588" actId="27636"/>
          <ac:spMkLst>
            <pc:docMk/>
            <pc:sldMk cId="2646319001" sldId="411"/>
            <ac:spMk id="3" creationId="{3525231A-C779-489D-BC2E-B6D7CDE7F217}"/>
          </ac:spMkLst>
        </pc:spChg>
        <pc:spChg chg="del mod">
          <ac:chgData name="Sarah Fitzpatrick" userId="6ebc1510-6adb-4c35-aa15-0e8eeb68d961" providerId="ADAL" clId="{CBB2C79F-D12C-46DE-A0E1-37D495B3EE65}" dt="2020-10-08T21:54:17.729" v="576" actId="478"/>
          <ac:spMkLst>
            <pc:docMk/>
            <pc:sldMk cId="2646319001" sldId="411"/>
            <ac:spMk id="5" creationId="{96FF4BA2-6CB3-413F-AC24-7D0F6621B9CA}"/>
          </ac:spMkLst>
        </pc:spChg>
        <pc:spChg chg="mod ord">
          <ac:chgData name="Sarah Fitzpatrick" userId="6ebc1510-6adb-4c35-aa15-0e8eeb68d961" providerId="ADAL" clId="{CBB2C79F-D12C-46DE-A0E1-37D495B3EE65}" dt="2020-10-08T21:53:37.256" v="570" actId="700"/>
          <ac:spMkLst>
            <pc:docMk/>
            <pc:sldMk cId="2646319001" sldId="411"/>
            <ac:spMk id="77826" creationId="{00000000-0000-0000-0000-000000000000}"/>
          </ac:spMkLst>
        </pc:spChg>
      </pc:sldChg>
      <pc:sldChg chg="modSp mod chgLayout">
        <pc:chgData name="Sarah Fitzpatrick" userId="6ebc1510-6adb-4c35-aa15-0e8eeb68d961" providerId="ADAL" clId="{CBB2C79F-D12C-46DE-A0E1-37D495B3EE65}" dt="2020-10-08T21:55:14.681" v="583" actId="20577"/>
        <pc:sldMkLst>
          <pc:docMk/>
          <pc:sldMk cId="2933506662" sldId="412"/>
        </pc:sldMkLst>
        <pc:spChg chg="mod ord">
          <ac:chgData name="Sarah Fitzpatrick" userId="6ebc1510-6adb-4c35-aa15-0e8eeb68d961" providerId="ADAL" clId="{CBB2C79F-D12C-46DE-A0E1-37D495B3EE65}" dt="2020-10-08T21:55:10.873" v="582" actId="700"/>
          <ac:spMkLst>
            <pc:docMk/>
            <pc:sldMk cId="2933506662" sldId="412"/>
            <ac:spMk id="79874" creationId="{00000000-0000-0000-0000-000000000000}"/>
          </ac:spMkLst>
        </pc:spChg>
        <pc:spChg chg="mod ord">
          <ac:chgData name="Sarah Fitzpatrick" userId="6ebc1510-6adb-4c35-aa15-0e8eeb68d961" providerId="ADAL" clId="{CBB2C79F-D12C-46DE-A0E1-37D495B3EE65}" dt="2020-10-08T21:55:14.681" v="583" actId="20577"/>
          <ac:spMkLst>
            <pc:docMk/>
            <pc:sldMk cId="2933506662" sldId="412"/>
            <ac:spMk id="79875" creationId="{00000000-0000-0000-0000-000000000000}"/>
          </ac:spMkLst>
        </pc:spChg>
      </pc:sldChg>
      <pc:sldChg chg="modSp">
        <pc:chgData name="Sarah Fitzpatrick" userId="6ebc1510-6adb-4c35-aa15-0e8eeb68d961" providerId="ADAL" clId="{CBB2C79F-D12C-46DE-A0E1-37D495B3EE65}" dt="2020-10-08T21:58:02.676" v="596" actId="207"/>
        <pc:sldMkLst>
          <pc:docMk/>
          <pc:sldMk cId="2787838769" sldId="413"/>
        </pc:sldMkLst>
        <pc:spChg chg="mod">
          <ac:chgData name="Sarah Fitzpatrick" userId="6ebc1510-6adb-4c35-aa15-0e8eeb68d961" providerId="ADAL" clId="{CBB2C79F-D12C-46DE-A0E1-37D495B3EE65}" dt="2020-10-08T21:58:02.676" v="596" actId="207"/>
          <ac:spMkLst>
            <pc:docMk/>
            <pc:sldMk cId="2787838769" sldId="413"/>
            <ac:spMk id="5" creationId="{8322B325-BF80-4B5D-86D8-808880F0533B}"/>
          </ac:spMkLst>
        </pc:spChg>
      </pc:sldChg>
      <pc:sldChg chg="modSp mod chgLayout">
        <pc:chgData name="Sarah Fitzpatrick" userId="6ebc1510-6adb-4c35-aa15-0e8eeb68d961" providerId="ADAL" clId="{CBB2C79F-D12C-46DE-A0E1-37D495B3EE65}" dt="2020-10-08T21:58:08.355" v="597" actId="700"/>
        <pc:sldMkLst>
          <pc:docMk/>
          <pc:sldMk cId="2998782100" sldId="414"/>
        </pc:sldMkLst>
        <pc:spChg chg="mod ord">
          <ac:chgData name="Sarah Fitzpatrick" userId="6ebc1510-6adb-4c35-aa15-0e8eeb68d961" providerId="ADAL" clId="{CBB2C79F-D12C-46DE-A0E1-37D495B3EE65}" dt="2020-10-08T21:58:08.355" v="597" actId="700"/>
          <ac:spMkLst>
            <pc:docMk/>
            <pc:sldMk cId="2998782100" sldId="414"/>
            <ac:spMk id="82946" creationId="{00000000-0000-0000-0000-000000000000}"/>
          </ac:spMkLst>
        </pc:spChg>
        <pc:spChg chg="mod ord">
          <ac:chgData name="Sarah Fitzpatrick" userId="6ebc1510-6adb-4c35-aa15-0e8eeb68d961" providerId="ADAL" clId="{CBB2C79F-D12C-46DE-A0E1-37D495B3EE65}" dt="2020-10-08T21:58:08.355" v="597" actId="700"/>
          <ac:spMkLst>
            <pc:docMk/>
            <pc:sldMk cId="2998782100" sldId="414"/>
            <ac:spMk id="82947" creationId="{00000000-0000-0000-0000-000000000000}"/>
          </ac:spMkLst>
        </pc:spChg>
      </pc:sldChg>
      <pc:sldChg chg="modSp mod chgLayout">
        <pc:chgData name="Sarah Fitzpatrick" userId="6ebc1510-6adb-4c35-aa15-0e8eeb68d961" providerId="ADAL" clId="{CBB2C79F-D12C-46DE-A0E1-37D495B3EE65}" dt="2020-10-08T21:58:28.057" v="600" actId="20577"/>
        <pc:sldMkLst>
          <pc:docMk/>
          <pc:sldMk cId="2425057979" sldId="415"/>
        </pc:sldMkLst>
        <pc:spChg chg="mod ord">
          <ac:chgData name="Sarah Fitzpatrick" userId="6ebc1510-6adb-4c35-aa15-0e8eeb68d961" providerId="ADAL" clId="{CBB2C79F-D12C-46DE-A0E1-37D495B3EE65}" dt="2020-10-08T21:58:28.057" v="600" actId="20577"/>
          <ac:spMkLst>
            <pc:docMk/>
            <pc:sldMk cId="2425057979" sldId="415"/>
            <ac:spMk id="5" creationId="{5646D6A2-934F-45E6-9E42-56939F4D766B}"/>
          </ac:spMkLst>
        </pc:spChg>
        <pc:spChg chg="mod ord">
          <ac:chgData name="Sarah Fitzpatrick" userId="6ebc1510-6adb-4c35-aa15-0e8eeb68d961" providerId="ADAL" clId="{CBB2C79F-D12C-46DE-A0E1-37D495B3EE65}" dt="2020-10-08T21:58:23.582" v="599" actId="700"/>
          <ac:spMkLst>
            <pc:docMk/>
            <pc:sldMk cId="2425057979" sldId="415"/>
            <ac:spMk id="83970" creationId="{00000000-0000-0000-0000-000000000000}"/>
          </ac:spMkLst>
        </pc:spChg>
      </pc:sldChg>
      <pc:sldChg chg="modSp mod chgLayout">
        <pc:chgData name="Sarah Fitzpatrick" userId="6ebc1510-6adb-4c35-aa15-0e8eeb68d961" providerId="ADAL" clId="{CBB2C79F-D12C-46DE-A0E1-37D495B3EE65}" dt="2020-10-08T21:58:32.633" v="601" actId="700"/>
        <pc:sldMkLst>
          <pc:docMk/>
          <pc:sldMk cId="3065168652" sldId="416"/>
        </pc:sldMkLst>
        <pc:spChg chg="mod ord">
          <ac:chgData name="Sarah Fitzpatrick" userId="6ebc1510-6adb-4c35-aa15-0e8eeb68d961" providerId="ADAL" clId="{CBB2C79F-D12C-46DE-A0E1-37D495B3EE65}" dt="2020-10-08T21:58:32.633" v="601" actId="700"/>
          <ac:spMkLst>
            <pc:docMk/>
            <pc:sldMk cId="3065168652" sldId="416"/>
            <ac:spMk id="86018" creationId="{00000000-0000-0000-0000-000000000000}"/>
          </ac:spMkLst>
        </pc:spChg>
        <pc:spChg chg="mod ord">
          <ac:chgData name="Sarah Fitzpatrick" userId="6ebc1510-6adb-4c35-aa15-0e8eeb68d961" providerId="ADAL" clId="{CBB2C79F-D12C-46DE-A0E1-37D495B3EE65}" dt="2020-10-08T21:58:32.633" v="601" actId="700"/>
          <ac:spMkLst>
            <pc:docMk/>
            <pc:sldMk cId="3065168652" sldId="416"/>
            <ac:spMk id="86019" creationId="{00000000-0000-0000-0000-000000000000}"/>
          </ac:spMkLst>
        </pc:spChg>
      </pc:sldChg>
      <pc:sldChg chg="modSp mod chgLayout">
        <pc:chgData name="Sarah Fitzpatrick" userId="6ebc1510-6adb-4c35-aa15-0e8eeb68d961" providerId="ADAL" clId="{CBB2C79F-D12C-46DE-A0E1-37D495B3EE65}" dt="2020-10-08T22:07:00.100" v="613" actId="948"/>
        <pc:sldMkLst>
          <pc:docMk/>
          <pc:sldMk cId="1372382745" sldId="417"/>
        </pc:sldMkLst>
        <pc:spChg chg="mod ord">
          <ac:chgData name="Sarah Fitzpatrick" userId="6ebc1510-6adb-4c35-aa15-0e8eeb68d961" providerId="ADAL" clId="{CBB2C79F-D12C-46DE-A0E1-37D495B3EE65}" dt="2020-10-08T22:07:00.100" v="613" actId="948"/>
          <ac:spMkLst>
            <pc:docMk/>
            <pc:sldMk cId="1372382745" sldId="417"/>
            <ac:spMk id="84995" creationId="{00000000-0000-0000-0000-000000000000}"/>
          </ac:spMkLst>
        </pc:spChg>
        <pc:spChg chg="mod ord">
          <ac:chgData name="Sarah Fitzpatrick" userId="6ebc1510-6adb-4c35-aa15-0e8eeb68d961" providerId="ADAL" clId="{CBB2C79F-D12C-46DE-A0E1-37D495B3EE65}" dt="2020-10-08T21:58:42.257" v="602" actId="700"/>
          <ac:spMkLst>
            <pc:docMk/>
            <pc:sldMk cId="1372382745" sldId="417"/>
            <ac:spMk id="87042" creationId="{00000000-0000-0000-0000-000000000000}"/>
          </ac:spMkLst>
        </pc:spChg>
      </pc:sldChg>
      <pc:sldChg chg="modSp mod chgLayout">
        <pc:chgData name="Sarah Fitzpatrick" userId="6ebc1510-6adb-4c35-aa15-0e8eeb68d961" providerId="ADAL" clId="{CBB2C79F-D12C-46DE-A0E1-37D495B3EE65}" dt="2020-10-08T22:07:37.295" v="620" actId="27636"/>
        <pc:sldMkLst>
          <pc:docMk/>
          <pc:sldMk cId="3661800483" sldId="418"/>
        </pc:sldMkLst>
        <pc:spChg chg="mod ord">
          <ac:chgData name="Sarah Fitzpatrick" userId="6ebc1510-6adb-4c35-aa15-0e8eeb68d961" providerId="ADAL" clId="{CBB2C79F-D12C-46DE-A0E1-37D495B3EE65}" dt="2020-10-08T22:07:37.295" v="620" actId="27636"/>
          <ac:spMkLst>
            <pc:docMk/>
            <pc:sldMk cId="3661800483" sldId="418"/>
            <ac:spMk id="5" creationId="{F27870E2-E888-4C37-9D5A-D2E67AB58FE7}"/>
          </ac:spMkLst>
        </pc:spChg>
        <pc:spChg chg="mod ord">
          <ac:chgData name="Sarah Fitzpatrick" userId="6ebc1510-6adb-4c35-aa15-0e8eeb68d961" providerId="ADAL" clId="{CBB2C79F-D12C-46DE-A0E1-37D495B3EE65}" dt="2020-10-08T22:07:12.029" v="614" actId="700"/>
          <ac:spMkLst>
            <pc:docMk/>
            <pc:sldMk cId="3661800483" sldId="418"/>
            <ac:spMk id="88066" creationId="{00000000-0000-0000-0000-000000000000}"/>
          </ac:spMkLst>
        </pc:spChg>
      </pc:sldChg>
      <pc:sldChg chg="modSp mod chgLayout">
        <pc:chgData name="Sarah Fitzpatrick" userId="6ebc1510-6adb-4c35-aa15-0e8eeb68d961" providerId="ADAL" clId="{CBB2C79F-D12C-46DE-A0E1-37D495B3EE65}" dt="2020-10-08T22:07:56.745" v="626" actId="27636"/>
        <pc:sldMkLst>
          <pc:docMk/>
          <pc:sldMk cId="414874425" sldId="419"/>
        </pc:sldMkLst>
        <pc:spChg chg="mod ord">
          <ac:chgData name="Sarah Fitzpatrick" userId="6ebc1510-6adb-4c35-aa15-0e8eeb68d961" providerId="ADAL" clId="{CBB2C79F-D12C-46DE-A0E1-37D495B3EE65}" dt="2020-10-08T22:07:45.537" v="621" actId="700"/>
          <ac:spMkLst>
            <pc:docMk/>
            <pc:sldMk cId="414874425" sldId="419"/>
            <ac:spMk id="90114" creationId="{00000000-0000-0000-0000-000000000000}"/>
          </ac:spMkLst>
        </pc:spChg>
        <pc:spChg chg="mod ord">
          <ac:chgData name="Sarah Fitzpatrick" userId="6ebc1510-6adb-4c35-aa15-0e8eeb68d961" providerId="ADAL" clId="{CBB2C79F-D12C-46DE-A0E1-37D495B3EE65}" dt="2020-10-08T22:07:56.745" v="626" actId="27636"/>
          <ac:spMkLst>
            <pc:docMk/>
            <pc:sldMk cId="414874425" sldId="419"/>
            <ac:spMk id="90115" creationId="{00000000-0000-0000-0000-000000000000}"/>
          </ac:spMkLst>
        </pc:spChg>
      </pc:sldChg>
      <pc:sldChg chg="modSp mod chgLayout">
        <pc:chgData name="Sarah Fitzpatrick" userId="6ebc1510-6adb-4c35-aa15-0e8eeb68d961" providerId="ADAL" clId="{CBB2C79F-D12C-46DE-A0E1-37D495B3EE65}" dt="2020-10-08T23:19:20.374" v="1210" actId="700"/>
        <pc:sldMkLst>
          <pc:docMk/>
          <pc:sldMk cId="3849716182" sldId="420"/>
        </pc:sldMkLst>
        <pc:spChg chg="mod ord">
          <ac:chgData name="Sarah Fitzpatrick" userId="6ebc1510-6adb-4c35-aa15-0e8eeb68d961" providerId="ADAL" clId="{CBB2C79F-D12C-46DE-A0E1-37D495B3EE65}" dt="2020-10-08T23:19:20.374" v="1210" actId="700"/>
          <ac:spMkLst>
            <pc:docMk/>
            <pc:sldMk cId="3849716182" sldId="420"/>
            <ac:spMk id="5" creationId="{73D0740D-07B0-495E-A55D-2AC1559C0BD5}"/>
          </ac:spMkLst>
        </pc:spChg>
        <pc:spChg chg="mod ord">
          <ac:chgData name="Sarah Fitzpatrick" userId="6ebc1510-6adb-4c35-aa15-0e8eeb68d961" providerId="ADAL" clId="{CBB2C79F-D12C-46DE-A0E1-37D495B3EE65}" dt="2020-10-08T23:19:20.374" v="1210" actId="700"/>
          <ac:spMkLst>
            <pc:docMk/>
            <pc:sldMk cId="3849716182" sldId="420"/>
            <ac:spMk id="91138" creationId="{00000000-0000-0000-0000-000000000000}"/>
          </ac:spMkLst>
        </pc:spChg>
      </pc:sldChg>
      <pc:sldChg chg="modSp mod chgLayout">
        <pc:chgData name="Sarah Fitzpatrick" userId="6ebc1510-6adb-4c35-aa15-0e8eeb68d961" providerId="ADAL" clId="{CBB2C79F-D12C-46DE-A0E1-37D495B3EE65}" dt="2020-10-08T23:19:48.881" v="1213" actId="27636"/>
        <pc:sldMkLst>
          <pc:docMk/>
          <pc:sldMk cId="2906779859" sldId="421"/>
        </pc:sldMkLst>
        <pc:spChg chg="mod ord">
          <ac:chgData name="Sarah Fitzpatrick" userId="6ebc1510-6adb-4c35-aa15-0e8eeb68d961" providerId="ADAL" clId="{CBB2C79F-D12C-46DE-A0E1-37D495B3EE65}" dt="2020-10-08T23:19:39.589" v="1211" actId="700"/>
          <ac:spMkLst>
            <pc:docMk/>
            <pc:sldMk cId="2906779859" sldId="421"/>
            <ac:spMk id="93186" creationId="{00000000-0000-0000-0000-000000000000}"/>
          </ac:spMkLst>
        </pc:spChg>
        <pc:spChg chg="mod ord">
          <ac:chgData name="Sarah Fitzpatrick" userId="6ebc1510-6adb-4c35-aa15-0e8eeb68d961" providerId="ADAL" clId="{CBB2C79F-D12C-46DE-A0E1-37D495B3EE65}" dt="2020-10-08T23:19:48.881" v="1213" actId="27636"/>
          <ac:spMkLst>
            <pc:docMk/>
            <pc:sldMk cId="2906779859" sldId="421"/>
            <ac:spMk id="93187" creationId="{00000000-0000-0000-0000-000000000000}"/>
          </ac:spMkLst>
        </pc:spChg>
      </pc:sldChg>
      <pc:sldChg chg="modSp mod chgLayout">
        <pc:chgData name="Sarah Fitzpatrick" userId="6ebc1510-6adb-4c35-aa15-0e8eeb68d961" providerId="ADAL" clId="{CBB2C79F-D12C-46DE-A0E1-37D495B3EE65}" dt="2020-10-08T23:20:30.984" v="1224" actId="14100"/>
        <pc:sldMkLst>
          <pc:docMk/>
          <pc:sldMk cId="214715898" sldId="423"/>
        </pc:sldMkLst>
        <pc:spChg chg="mod ord">
          <ac:chgData name="Sarah Fitzpatrick" userId="6ebc1510-6adb-4c35-aa15-0e8eeb68d961" providerId="ADAL" clId="{CBB2C79F-D12C-46DE-A0E1-37D495B3EE65}" dt="2020-10-08T23:19:54.439" v="1214" actId="700"/>
          <ac:spMkLst>
            <pc:docMk/>
            <pc:sldMk cId="214715898" sldId="423"/>
            <ac:spMk id="96258" creationId="{00000000-0000-0000-0000-000000000000}"/>
          </ac:spMkLst>
        </pc:spChg>
        <pc:spChg chg="mod ord">
          <ac:chgData name="Sarah Fitzpatrick" userId="6ebc1510-6adb-4c35-aa15-0e8eeb68d961" providerId="ADAL" clId="{CBB2C79F-D12C-46DE-A0E1-37D495B3EE65}" dt="2020-10-08T23:20:30.984" v="1224" actId="14100"/>
          <ac:spMkLst>
            <pc:docMk/>
            <pc:sldMk cId="214715898" sldId="423"/>
            <ac:spMk id="96259" creationId="{00000000-0000-0000-0000-000000000000}"/>
          </ac:spMkLst>
        </pc:spChg>
      </pc:sldChg>
      <pc:sldChg chg="modSp mod chgLayout">
        <pc:chgData name="Sarah Fitzpatrick" userId="6ebc1510-6adb-4c35-aa15-0e8eeb68d961" providerId="ADAL" clId="{CBB2C79F-D12C-46DE-A0E1-37D495B3EE65}" dt="2020-10-08T23:20:36.373" v="1225" actId="700"/>
        <pc:sldMkLst>
          <pc:docMk/>
          <pc:sldMk cId="1039718772" sldId="424"/>
        </pc:sldMkLst>
        <pc:spChg chg="mod ord">
          <ac:chgData name="Sarah Fitzpatrick" userId="6ebc1510-6adb-4c35-aa15-0e8eeb68d961" providerId="ADAL" clId="{CBB2C79F-D12C-46DE-A0E1-37D495B3EE65}" dt="2020-10-08T23:20:36.373" v="1225" actId="700"/>
          <ac:spMkLst>
            <pc:docMk/>
            <pc:sldMk cId="1039718772" sldId="424"/>
            <ac:spMk id="5" creationId="{E739776A-B7FF-4B62-A6E6-90CB5DBCFFA8}"/>
          </ac:spMkLst>
        </pc:spChg>
        <pc:spChg chg="mod ord">
          <ac:chgData name="Sarah Fitzpatrick" userId="6ebc1510-6adb-4c35-aa15-0e8eeb68d961" providerId="ADAL" clId="{CBB2C79F-D12C-46DE-A0E1-37D495B3EE65}" dt="2020-10-08T23:20:36.373" v="1225" actId="700"/>
          <ac:spMkLst>
            <pc:docMk/>
            <pc:sldMk cId="1039718772" sldId="424"/>
            <ac:spMk id="97282" creationId="{00000000-0000-0000-0000-000000000000}"/>
          </ac:spMkLst>
        </pc:spChg>
      </pc:sldChg>
      <pc:sldChg chg="modSp mod chgLayout">
        <pc:chgData name="Sarah Fitzpatrick" userId="6ebc1510-6adb-4c35-aa15-0e8eeb68d961" providerId="ADAL" clId="{CBB2C79F-D12C-46DE-A0E1-37D495B3EE65}" dt="2020-10-08T23:20:53.187" v="1229" actId="27636"/>
        <pc:sldMkLst>
          <pc:docMk/>
          <pc:sldMk cId="3892088241" sldId="425"/>
        </pc:sldMkLst>
        <pc:spChg chg="mod ord">
          <ac:chgData name="Sarah Fitzpatrick" userId="6ebc1510-6adb-4c35-aa15-0e8eeb68d961" providerId="ADAL" clId="{CBB2C79F-D12C-46DE-A0E1-37D495B3EE65}" dt="2020-10-08T23:20:44.917" v="1226" actId="700"/>
          <ac:spMkLst>
            <pc:docMk/>
            <pc:sldMk cId="3892088241" sldId="425"/>
            <ac:spMk id="99330" creationId="{00000000-0000-0000-0000-000000000000}"/>
          </ac:spMkLst>
        </pc:spChg>
        <pc:spChg chg="mod ord">
          <ac:chgData name="Sarah Fitzpatrick" userId="6ebc1510-6adb-4c35-aa15-0e8eeb68d961" providerId="ADAL" clId="{CBB2C79F-D12C-46DE-A0E1-37D495B3EE65}" dt="2020-10-08T23:20:53.187" v="1229" actId="27636"/>
          <ac:spMkLst>
            <pc:docMk/>
            <pc:sldMk cId="3892088241" sldId="425"/>
            <ac:spMk id="99331" creationId="{00000000-0000-0000-0000-000000000000}"/>
          </ac:spMkLst>
        </pc:spChg>
      </pc:sldChg>
      <pc:sldChg chg="modSp mod chgLayout">
        <pc:chgData name="Sarah Fitzpatrick" userId="6ebc1510-6adb-4c35-aa15-0e8eeb68d961" providerId="ADAL" clId="{CBB2C79F-D12C-46DE-A0E1-37D495B3EE65}" dt="2020-10-08T23:21:16.535" v="1235" actId="948"/>
        <pc:sldMkLst>
          <pc:docMk/>
          <pc:sldMk cId="1495776852" sldId="427"/>
        </pc:sldMkLst>
        <pc:spChg chg="mod ord">
          <ac:chgData name="Sarah Fitzpatrick" userId="6ebc1510-6adb-4c35-aa15-0e8eeb68d961" providerId="ADAL" clId="{CBB2C79F-D12C-46DE-A0E1-37D495B3EE65}" dt="2020-10-08T23:21:00.986" v="1230" actId="700"/>
          <ac:spMkLst>
            <pc:docMk/>
            <pc:sldMk cId="1495776852" sldId="427"/>
            <ac:spMk id="102402" creationId="{00000000-0000-0000-0000-000000000000}"/>
          </ac:spMkLst>
        </pc:spChg>
        <pc:spChg chg="mod ord">
          <ac:chgData name="Sarah Fitzpatrick" userId="6ebc1510-6adb-4c35-aa15-0e8eeb68d961" providerId="ADAL" clId="{CBB2C79F-D12C-46DE-A0E1-37D495B3EE65}" dt="2020-10-08T23:21:16.535" v="1235" actId="948"/>
          <ac:spMkLst>
            <pc:docMk/>
            <pc:sldMk cId="1495776852" sldId="427"/>
            <ac:spMk id="102403" creationId="{00000000-0000-0000-0000-000000000000}"/>
          </ac:spMkLst>
        </pc:spChg>
      </pc:sldChg>
      <pc:sldChg chg="modSp mod chgLayout">
        <pc:chgData name="Sarah Fitzpatrick" userId="6ebc1510-6adb-4c35-aa15-0e8eeb68d961" providerId="ADAL" clId="{CBB2C79F-D12C-46DE-A0E1-37D495B3EE65}" dt="2020-10-08T23:21:23.888" v="1237" actId="27636"/>
        <pc:sldMkLst>
          <pc:docMk/>
          <pc:sldMk cId="2624442328" sldId="428"/>
        </pc:sldMkLst>
        <pc:spChg chg="mod ord">
          <ac:chgData name="Sarah Fitzpatrick" userId="6ebc1510-6adb-4c35-aa15-0e8eeb68d961" providerId="ADAL" clId="{CBB2C79F-D12C-46DE-A0E1-37D495B3EE65}" dt="2020-10-08T23:21:23.888" v="1237" actId="27636"/>
          <ac:spMkLst>
            <pc:docMk/>
            <pc:sldMk cId="2624442328" sldId="428"/>
            <ac:spMk id="7" creationId="{A9AB550F-A2DB-498E-9D19-C8EAD78A7600}"/>
          </ac:spMkLst>
        </pc:spChg>
        <pc:spChg chg="mod ord">
          <ac:chgData name="Sarah Fitzpatrick" userId="6ebc1510-6adb-4c35-aa15-0e8eeb68d961" providerId="ADAL" clId="{CBB2C79F-D12C-46DE-A0E1-37D495B3EE65}" dt="2020-10-08T23:21:23.854" v="1236" actId="700"/>
          <ac:spMkLst>
            <pc:docMk/>
            <pc:sldMk cId="2624442328" sldId="428"/>
            <ac:spMk id="103426" creationId="{00000000-0000-0000-0000-000000000000}"/>
          </ac:spMkLst>
        </pc:spChg>
      </pc:sldChg>
      <pc:sldChg chg="modSp mod chgLayout">
        <pc:chgData name="Sarah Fitzpatrick" userId="6ebc1510-6adb-4c35-aa15-0e8eeb68d961" providerId="ADAL" clId="{CBB2C79F-D12C-46DE-A0E1-37D495B3EE65}" dt="2020-10-08T23:21:48.056" v="1241" actId="27636"/>
        <pc:sldMkLst>
          <pc:docMk/>
          <pc:sldMk cId="1711811418" sldId="429"/>
        </pc:sldMkLst>
        <pc:spChg chg="mod ord">
          <ac:chgData name="Sarah Fitzpatrick" userId="6ebc1510-6adb-4c35-aa15-0e8eeb68d961" providerId="ADAL" clId="{CBB2C79F-D12C-46DE-A0E1-37D495B3EE65}" dt="2020-10-08T23:21:41.653" v="1238" actId="700"/>
          <ac:spMkLst>
            <pc:docMk/>
            <pc:sldMk cId="1711811418" sldId="429"/>
            <ac:spMk id="105474" creationId="{00000000-0000-0000-0000-000000000000}"/>
          </ac:spMkLst>
        </pc:spChg>
        <pc:spChg chg="mod ord">
          <ac:chgData name="Sarah Fitzpatrick" userId="6ebc1510-6adb-4c35-aa15-0e8eeb68d961" providerId="ADAL" clId="{CBB2C79F-D12C-46DE-A0E1-37D495B3EE65}" dt="2020-10-08T23:21:48.056" v="1241" actId="27636"/>
          <ac:spMkLst>
            <pc:docMk/>
            <pc:sldMk cId="1711811418" sldId="429"/>
            <ac:spMk id="105475" creationId="{00000000-0000-0000-0000-000000000000}"/>
          </ac:spMkLst>
        </pc:spChg>
      </pc:sldChg>
      <pc:sldChg chg="modSp mod chgLayout">
        <pc:chgData name="Sarah Fitzpatrick" userId="6ebc1510-6adb-4c35-aa15-0e8eeb68d961" providerId="ADAL" clId="{CBB2C79F-D12C-46DE-A0E1-37D495B3EE65}" dt="2020-10-08T23:22:12.566" v="1245" actId="1076"/>
        <pc:sldMkLst>
          <pc:docMk/>
          <pc:sldMk cId="743040223" sldId="430"/>
        </pc:sldMkLst>
        <pc:spChg chg="mod ord">
          <ac:chgData name="Sarah Fitzpatrick" userId="6ebc1510-6adb-4c35-aa15-0e8eeb68d961" providerId="ADAL" clId="{CBB2C79F-D12C-46DE-A0E1-37D495B3EE65}" dt="2020-10-08T23:22:02.369" v="1242" actId="700"/>
          <ac:spMkLst>
            <pc:docMk/>
            <pc:sldMk cId="743040223" sldId="430"/>
            <ac:spMk id="106498" creationId="{00000000-0000-0000-0000-000000000000}"/>
          </ac:spMkLst>
        </pc:spChg>
        <pc:graphicFrameChg chg="mod ord">
          <ac:chgData name="Sarah Fitzpatrick" userId="6ebc1510-6adb-4c35-aa15-0e8eeb68d961" providerId="ADAL" clId="{CBB2C79F-D12C-46DE-A0E1-37D495B3EE65}" dt="2020-10-08T23:22:12.566" v="1245" actId="1076"/>
          <ac:graphicFrameMkLst>
            <pc:docMk/>
            <pc:sldMk cId="743040223" sldId="430"/>
            <ac:graphicFrameMk id="106499" creationId="{00000000-0000-0000-0000-000000000000}"/>
          </ac:graphicFrameMkLst>
        </pc:graphicFrameChg>
      </pc:sldChg>
      <pc:sldChg chg="addSp delSp modSp mod modClrScheme chgLayout">
        <pc:chgData name="Sarah Fitzpatrick" userId="6ebc1510-6adb-4c35-aa15-0e8eeb68d961" providerId="ADAL" clId="{CBB2C79F-D12C-46DE-A0E1-37D495B3EE65}" dt="2020-10-08T22:33:44.603" v="856" actId="27636"/>
        <pc:sldMkLst>
          <pc:docMk/>
          <pc:sldMk cId="65741581" sldId="432"/>
        </pc:sldMkLst>
        <pc:spChg chg="mod ord">
          <ac:chgData name="Sarah Fitzpatrick" userId="6ebc1510-6adb-4c35-aa15-0e8eeb68d961" providerId="ADAL" clId="{CBB2C79F-D12C-46DE-A0E1-37D495B3EE65}" dt="2020-10-08T22:33:14.943" v="845" actId="700"/>
          <ac:spMkLst>
            <pc:docMk/>
            <pc:sldMk cId="65741581" sldId="432"/>
            <ac:spMk id="2" creationId="{BF2FF061-B308-4C88-87C2-643100E86ED2}"/>
          </ac:spMkLst>
        </pc:spChg>
        <pc:spChg chg="add del mod ord">
          <ac:chgData name="Sarah Fitzpatrick" userId="6ebc1510-6adb-4c35-aa15-0e8eeb68d961" providerId="ADAL" clId="{CBB2C79F-D12C-46DE-A0E1-37D495B3EE65}" dt="2020-10-08T22:33:25.330" v="848" actId="478"/>
          <ac:spMkLst>
            <pc:docMk/>
            <pc:sldMk cId="65741581" sldId="432"/>
            <ac:spMk id="3" creationId="{3021FD1C-34B3-47AE-998A-2E6742857C6B}"/>
          </ac:spMkLst>
        </pc:spChg>
        <pc:spChg chg="mod ord">
          <ac:chgData name="Sarah Fitzpatrick" userId="6ebc1510-6adb-4c35-aa15-0e8eeb68d961" providerId="ADAL" clId="{CBB2C79F-D12C-46DE-A0E1-37D495B3EE65}" dt="2020-10-08T22:33:44.603" v="856" actId="27636"/>
          <ac:spMkLst>
            <pc:docMk/>
            <pc:sldMk cId="65741581" sldId="432"/>
            <ac:spMk id="4" creationId="{A7EF99CB-C6DE-4988-85DE-124B1F3FC652}"/>
          </ac:spMkLst>
        </pc:spChg>
        <pc:picChg chg="mod">
          <ac:chgData name="Sarah Fitzpatrick" userId="6ebc1510-6adb-4c35-aa15-0e8eeb68d961" providerId="ADAL" clId="{CBB2C79F-D12C-46DE-A0E1-37D495B3EE65}" dt="2020-10-08T22:33:21.748" v="847" actId="14100"/>
          <ac:picMkLst>
            <pc:docMk/>
            <pc:sldMk cId="65741581" sldId="432"/>
            <ac:picMk id="5" creationId="{0CE63DA0-F44F-4F9B-AA70-89D0E6B5780A}"/>
          </ac:picMkLst>
        </pc:picChg>
      </pc:sldChg>
      <pc:sldChg chg="modSp mod chgLayout">
        <pc:chgData name="Sarah Fitzpatrick" userId="6ebc1510-6adb-4c35-aa15-0e8eeb68d961" providerId="ADAL" clId="{CBB2C79F-D12C-46DE-A0E1-37D495B3EE65}" dt="2020-10-08T22:34:26.780" v="882" actId="14100"/>
        <pc:sldMkLst>
          <pc:docMk/>
          <pc:sldMk cId="127982740" sldId="436"/>
        </pc:sldMkLst>
        <pc:spChg chg="mod ord">
          <ac:chgData name="Sarah Fitzpatrick" userId="6ebc1510-6adb-4c35-aa15-0e8eeb68d961" providerId="ADAL" clId="{CBB2C79F-D12C-46DE-A0E1-37D495B3EE65}" dt="2020-10-08T22:33:56.242" v="857" actId="700"/>
          <ac:spMkLst>
            <pc:docMk/>
            <pc:sldMk cId="127982740" sldId="436"/>
            <ac:spMk id="2" creationId="{00000000-0000-0000-0000-000000000000}"/>
          </ac:spMkLst>
        </pc:spChg>
        <pc:spChg chg="mod ord">
          <ac:chgData name="Sarah Fitzpatrick" userId="6ebc1510-6adb-4c35-aa15-0e8eeb68d961" providerId="ADAL" clId="{CBB2C79F-D12C-46DE-A0E1-37D495B3EE65}" dt="2020-10-08T22:34:26.780" v="882" actId="14100"/>
          <ac:spMkLst>
            <pc:docMk/>
            <pc:sldMk cId="127982740" sldId="436"/>
            <ac:spMk id="3" creationId="{00000000-0000-0000-0000-000000000000}"/>
          </ac:spMkLst>
        </pc:spChg>
        <pc:picChg chg="mod">
          <ac:chgData name="Sarah Fitzpatrick" userId="6ebc1510-6adb-4c35-aa15-0e8eeb68d961" providerId="ADAL" clId="{CBB2C79F-D12C-46DE-A0E1-37D495B3EE65}" dt="2020-10-08T22:34:06.131" v="862" actId="1076"/>
          <ac:picMkLst>
            <pc:docMk/>
            <pc:sldMk cId="127982740" sldId="436"/>
            <ac:picMk id="5" creationId="{FD9A76C8-C60D-4BEC-BE78-42864412B10D}"/>
          </ac:picMkLst>
        </pc:picChg>
        <pc:picChg chg="mod">
          <ac:chgData name="Sarah Fitzpatrick" userId="6ebc1510-6adb-4c35-aa15-0e8eeb68d961" providerId="ADAL" clId="{CBB2C79F-D12C-46DE-A0E1-37D495B3EE65}" dt="2020-10-08T22:34:04.427" v="861" actId="1076"/>
          <ac:picMkLst>
            <pc:docMk/>
            <pc:sldMk cId="127982740" sldId="436"/>
            <ac:picMk id="7" creationId="{19C19C75-ED8A-47F0-964E-4700943AC4D6}"/>
          </ac:picMkLst>
        </pc:picChg>
        <pc:picChg chg="mod">
          <ac:chgData name="Sarah Fitzpatrick" userId="6ebc1510-6adb-4c35-aa15-0e8eeb68d961" providerId="ADAL" clId="{CBB2C79F-D12C-46DE-A0E1-37D495B3EE65}" dt="2020-10-08T22:34:02.720" v="860" actId="1076"/>
          <ac:picMkLst>
            <pc:docMk/>
            <pc:sldMk cId="127982740" sldId="436"/>
            <ac:picMk id="11" creationId="{1CC6ECEF-8A11-4420-AD06-FB57F8617838}"/>
          </ac:picMkLst>
        </pc:picChg>
      </pc:sldChg>
      <pc:sldChg chg="addSp modSp mod chgLayout">
        <pc:chgData name="Sarah Fitzpatrick" userId="6ebc1510-6adb-4c35-aa15-0e8eeb68d961" providerId="ADAL" clId="{CBB2C79F-D12C-46DE-A0E1-37D495B3EE65}" dt="2020-10-08T22:35:34.874" v="901" actId="1076"/>
        <pc:sldMkLst>
          <pc:docMk/>
          <pc:sldMk cId="3384754981" sldId="438"/>
        </pc:sldMkLst>
        <pc:spChg chg="mod ord">
          <ac:chgData name="Sarah Fitzpatrick" userId="6ebc1510-6adb-4c35-aa15-0e8eeb68d961" providerId="ADAL" clId="{CBB2C79F-D12C-46DE-A0E1-37D495B3EE65}" dt="2020-10-08T22:34:55.557" v="885" actId="403"/>
          <ac:spMkLst>
            <pc:docMk/>
            <pc:sldMk cId="3384754981" sldId="438"/>
            <ac:spMk id="2" creationId="{6ED471BA-E320-45F6-A242-C4ECD6D87DBA}"/>
          </ac:spMkLst>
        </pc:spChg>
        <pc:spChg chg="add mod ord">
          <ac:chgData name="Sarah Fitzpatrick" userId="6ebc1510-6adb-4c35-aa15-0e8eeb68d961" providerId="ADAL" clId="{CBB2C79F-D12C-46DE-A0E1-37D495B3EE65}" dt="2020-10-08T22:34:36.330" v="883" actId="700"/>
          <ac:spMkLst>
            <pc:docMk/>
            <pc:sldMk cId="3384754981" sldId="438"/>
            <ac:spMk id="3" creationId="{69A1E488-BD59-41A1-9E29-E31E5E525282}"/>
          </ac:spMkLst>
        </pc:spChg>
        <pc:picChg chg="mod">
          <ac:chgData name="Sarah Fitzpatrick" userId="6ebc1510-6adb-4c35-aa15-0e8eeb68d961" providerId="ADAL" clId="{CBB2C79F-D12C-46DE-A0E1-37D495B3EE65}" dt="2020-10-08T22:35:26.738" v="898" actId="1076"/>
          <ac:picMkLst>
            <pc:docMk/>
            <pc:sldMk cId="3384754981" sldId="438"/>
            <ac:picMk id="6" creationId="{A18B0BCA-69A4-4BA0-AF87-AB30B9B8CF26}"/>
          </ac:picMkLst>
        </pc:picChg>
        <pc:picChg chg="mod">
          <ac:chgData name="Sarah Fitzpatrick" userId="6ebc1510-6adb-4c35-aa15-0e8eeb68d961" providerId="ADAL" clId="{CBB2C79F-D12C-46DE-A0E1-37D495B3EE65}" dt="2020-10-08T22:35:21.218" v="896" actId="1076"/>
          <ac:picMkLst>
            <pc:docMk/>
            <pc:sldMk cId="3384754981" sldId="438"/>
            <ac:picMk id="8" creationId="{898B2F96-6B41-46C3-853E-DE1A2FD19567}"/>
          </ac:picMkLst>
        </pc:picChg>
        <pc:picChg chg="mod">
          <ac:chgData name="Sarah Fitzpatrick" userId="6ebc1510-6adb-4c35-aa15-0e8eeb68d961" providerId="ADAL" clId="{CBB2C79F-D12C-46DE-A0E1-37D495B3EE65}" dt="2020-10-08T22:35:34.874" v="901" actId="1076"/>
          <ac:picMkLst>
            <pc:docMk/>
            <pc:sldMk cId="3384754981" sldId="438"/>
            <ac:picMk id="9" creationId="{8ED52989-C686-43C6-BBE9-48A4860C486B}"/>
          </ac:picMkLst>
        </pc:picChg>
      </pc:sldChg>
      <pc:sldChg chg="addSp modSp mod chgLayout">
        <pc:chgData name="Sarah Fitzpatrick" userId="6ebc1510-6adb-4c35-aa15-0e8eeb68d961" providerId="ADAL" clId="{CBB2C79F-D12C-46DE-A0E1-37D495B3EE65}" dt="2020-10-08T22:36:43.408" v="913" actId="1076"/>
        <pc:sldMkLst>
          <pc:docMk/>
          <pc:sldMk cId="3593973177" sldId="439"/>
        </pc:sldMkLst>
        <pc:spChg chg="mod ord">
          <ac:chgData name="Sarah Fitzpatrick" userId="6ebc1510-6adb-4c35-aa15-0e8eeb68d961" providerId="ADAL" clId="{CBB2C79F-D12C-46DE-A0E1-37D495B3EE65}" dt="2020-10-08T22:36:14.881" v="906" actId="700"/>
          <ac:spMkLst>
            <pc:docMk/>
            <pc:sldMk cId="3593973177" sldId="439"/>
            <ac:spMk id="2" creationId="{00000000-0000-0000-0000-000000000000}"/>
          </ac:spMkLst>
        </pc:spChg>
        <pc:spChg chg="add mod ord">
          <ac:chgData name="Sarah Fitzpatrick" userId="6ebc1510-6adb-4c35-aa15-0e8eeb68d961" providerId="ADAL" clId="{CBB2C79F-D12C-46DE-A0E1-37D495B3EE65}" dt="2020-10-08T22:36:14.881" v="906" actId="700"/>
          <ac:spMkLst>
            <pc:docMk/>
            <pc:sldMk cId="3593973177" sldId="439"/>
            <ac:spMk id="3" creationId="{68F2752F-6E1A-45C4-BC32-BAF7904FA88F}"/>
          </ac:spMkLst>
        </pc:spChg>
        <pc:spChg chg="mod">
          <ac:chgData name="Sarah Fitzpatrick" userId="6ebc1510-6adb-4c35-aa15-0e8eeb68d961" providerId="ADAL" clId="{CBB2C79F-D12C-46DE-A0E1-37D495B3EE65}" dt="2020-10-08T22:36:43.408" v="913" actId="1076"/>
          <ac:spMkLst>
            <pc:docMk/>
            <pc:sldMk cId="3593973177" sldId="439"/>
            <ac:spMk id="5" creationId="{00000000-0000-0000-0000-000000000000}"/>
          </ac:spMkLst>
        </pc:spChg>
        <pc:picChg chg="mod">
          <ac:chgData name="Sarah Fitzpatrick" userId="6ebc1510-6adb-4c35-aa15-0e8eeb68d961" providerId="ADAL" clId="{CBB2C79F-D12C-46DE-A0E1-37D495B3EE65}" dt="2020-10-08T22:36:23.712" v="909" actId="1076"/>
          <ac:picMkLst>
            <pc:docMk/>
            <pc:sldMk cId="3593973177" sldId="439"/>
            <ac:picMk id="7" creationId="{F60C1CC6-8C69-4CB1-AEA9-7C7EC2441487}"/>
          </ac:picMkLst>
        </pc:picChg>
      </pc:sldChg>
      <pc:sldChg chg="addSp delSp modSp mod chgLayout">
        <pc:chgData name="Sarah Fitzpatrick" userId="6ebc1510-6adb-4c35-aa15-0e8eeb68d961" providerId="ADAL" clId="{CBB2C79F-D12C-46DE-A0E1-37D495B3EE65}" dt="2020-10-08T22:37:25.101" v="926" actId="403"/>
        <pc:sldMkLst>
          <pc:docMk/>
          <pc:sldMk cId="637672528" sldId="440"/>
        </pc:sldMkLst>
        <pc:spChg chg="mod ord">
          <ac:chgData name="Sarah Fitzpatrick" userId="6ebc1510-6adb-4c35-aa15-0e8eeb68d961" providerId="ADAL" clId="{CBB2C79F-D12C-46DE-A0E1-37D495B3EE65}" dt="2020-10-08T22:37:02.328" v="919" actId="207"/>
          <ac:spMkLst>
            <pc:docMk/>
            <pc:sldMk cId="637672528" sldId="440"/>
            <ac:spMk id="2" creationId="{00000000-0000-0000-0000-000000000000}"/>
          </ac:spMkLst>
        </pc:spChg>
        <pc:spChg chg="add del mod ord">
          <ac:chgData name="Sarah Fitzpatrick" userId="6ebc1510-6adb-4c35-aa15-0e8eeb68d961" providerId="ADAL" clId="{CBB2C79F-D12C-46DE-A0E1-37D495B3EE65}" dt="2020-10-08T22:36:57.272" v="916" actId="700"/>
          <ac:spMkLst>
            <pc:docMk/>
            <pc:sldMk cId="637672528" sldId="440"/>
            <ac:spMk id="3" creationId="{36E6D333-EE57-4439-9059-7F53AF5B37CD}"/>
          </ac:spMkLst>
        </pc:spChg>
        <pc:spChg chg="add mod ord">
          <ac:chgData name="Sarah Fitzpatrick" userId="6ebc1510-6adb-4c35-aa15-0e8eeb68d961" providerId="ADAL" clId="{CBB2C79F-D12C-46DE-A0E1-37D495B3EE65}" dt="2020-10-08T22:36:57.272" v="916" actId="700"/>
          <ac:spMkLst>
            <pc:docMk/>
            <pc:sldMk cId="637672528" sldId="440"/>
            <ac:spMk id="4" creationId="{723EAF34-2E30-40E1-80EB-55F2C1EE9A67}"/>
          </ac:spMkLst>
        </pc:spChg>
        <pc:spChg chg="mod">
          <ac:chgData name="Sarah Fitzpatrick" userId="6ebc1510-6adb-4c35-aa15-0e8eeb68d961" providerId="ADAL" clId="{CBB2C79F-D12C-46DE-A0E1-37D495B3EE65}" dt="2020-10-08T22:37:25.101" v="926" actId="403"/>
          <ac:spMkLst>
            <pc:docMk/>
            <pc:sldMk cId="637672528" sldId="440"/>
            <ac:spMk id="5" creationId="{00000000-0000-0000-0000-000000000000}"/>
          </ac:spMkLst>
        </pc:spChg>
        <pc:picChg chg="mod">
          <ac:chgData name="Sarah Fitzpatrick" userId="6ebc1510-6adb-4c35-aa15-0e8eeb68d961" providerId="ADAL" clId="{CBB2C79F-D12C-46DE-A0E1-37D495B3EE65}" dt="2020-10-08T22:37:09.583" v="921" actId="1076"/>
          <ac:picMkLst>
            <pc:docMk/>
            <pc:sldMk cId="637672528" sldId="440"/>
            <ac:picMk id="8" creationId="{8A217A07-E8ED-442F-8639-F3394F3F18C7}"/>
          </ac:picMkLst>
        </pc:picChg>
      </pc:sldChg>
      <pc:sldChg chg="modSp mod chgLayout">
        <pc:chgData name="Sarah Fitzpatrick" userId="6ebc1510-6adb-4c35-aa15-0e8eeb68d961" providerId="ADAL" clId="{CBB2C79F-D12C-46DE-A0E1-37D495B3EE65}" dt="2020-10-08T22:38:50.749" v="931" actId="948"/>
        <pc:sldMkLst>
          <pc:docMk/>
          <pc:sldMk cId="2709952880" sldId="441"/>
        </pc:sldMkLst>
        <pc:spChg chg="mod ord">
          <ac:chgData name="Sarah Fitzpatrick" userId="6ebc1510-6adb-4c35-aa15-0e8eeb68d961" providerId="ADAL" clId="{CBB2C79F-D12C-46DE-A0E1-37D495B3EE65}" dt="2020-10-08T22:37:43.686" v="929" actId="700"/>
          <ac:spMkLst>
            <pc:docMk/>
            <pc:sldMk cId="2709952880" sldId="441"/>
            <ac:spMk id="2" creationId="{00000000-0000-0000-0000-000000000000}"/>
          </ac:spMkLst>
        </pc:spChg>
        <pc:spChg chg="mod ord">
          <ac:chgData name="Sarah Fitzpatrick" userId="6ebc1510-6adb-4c35-aa15-0e8eeb68d961" providerId="ADAL" clId="{CBB2C79F-D12C-46DE-A0E1-37D495B3EE65}" dt="2020-10-08T22:38:50.749" v="931" actId="948"/>
          <ac:spMkLst>
            <pc:docMk/>
            <pc:sldMk cId="2709952880" sldId="441"/>
            <ac:spMk id="3" creationId="{00000000-0000-0000-0000-000000000000}"/>
          </ac:spMkLst>
        </pc:spChg>
      </pc:sldChg>
      <pc:sldChg chg="modSp mod">
        <pc:chgData name="Sarah Fitzpatrick" userId="6ebc1510-6adb-4c35-aa15-0e8eeb68d961" providerId="ADAL" clId="{CBB2C79F-D12C-46DE-A0E1-37D495B3EE65}" dt="2020-10-08T19:32:01.990" v="0" actId="948"/>
        <pc:sldMkLst>
          <pc:docMk/>
          <pc:sldMk cId="236451210" sldId="442"/>
        </pc:sldMkLst>
        <pc:spChg chg="mod">
          <ac:chgData name="Sarah Fitzpatrick" userId="6ebc1510-6adb-4c35-aa15-0e8eeb68d961" providerId="ADAL" clId="{CBB2C79F-D12C-46DE-A0E1-37D495B3EE65}" dt="2020-10-08T19:32:01.990" v="0" actId="948"/>
          <ac:spMkLst>
            <pc:docMk/>
            <pc:sldMk cId="236451210" sldId="442"/>
            <ac:spMk id="3" creationId="{EC13063D-AE38-49E9-8951-D4CDD95683F0}"/>
          </ac:spMkLst>
        </pc:spChg>
      </pc:sldChg>
      <pc:sldChg chg="modSp mod">
        <pc:chgData name="Sarah Fitzpatrick" userId="6ebc1510-6adb-4c35-aa15-0e8eeb68d961" providerId="ADAL" clId="{CBB2C79F-D12C-46DE-A0E1-37D495B3EE65}" dt="2020-10-08T23:16:00.669" v="1195" actId="948"/>
        <pc:sldMkLst>
          <pc:docMk/>
          <pc:sldMk cId="2724984683" sldId="445"/>
        </pc:sldMkLst>
        <pc:spChg chg="mod">
          <ac:chgData name="Sarah Fitzpatrick" userId="6ebc1510-6adb-4c35-aa15-0e8eeb68d961" providerId="ADAL" clId="{CBB2C79F-D12C-46DE-A0E1-37D495B3EE65}" dt="2020-10-08T23:16:00.669" v="1195" actId="948"/>
          <ac:spMkLst>
            <pc:docMk/>
            <pc:sldMk cId="2724984683" sldId="445"/>
            <ac:spMk id="3" creationId="{9F68DA5B-D1C9-4BED-A189-3A291C53A858}"/>
          </ac:spMkLst>
        </pc:spChg>
      </pc:sldChg>
      <pc:sldChg chg="modSp mod chgLayout">
        <pc:chgData name="Sarah Fitzpatrick" userId="6ebc1510-6adb-4c35-aa15-0e8eeb68d961" providerId="ADAL" clId="{CBB2C79F-D12C-46DE-A0E1-37D495B3EE65}" dt="2020-10-08T22:48:17.132" v="971" actId="948"/>
        <pc:sldMkLst>
          <pc:docMk/>
          <pc:sldMk cId="4110103124" sldId="447"/>
        </pc:sldMkLst>
        <pc:spChg chg="mod ord">
          <ac:chgData name="Sarah Fitzpatrick" userId="6ebc1510-6adb-4c35-aa15-0e8eeb68d961" providerId="ADAL" clId="{CBB2C79F-D12C-46DE-A0E1-37D495B3EE65}" dt="2020-10-08T20:36:08.925" v="114" actId="700"/>
          <ac:spMkLst>
            <pc:docMk/>
            <pc:sldMk cId="4110103124" sldId="447"/>
            <ac:spMk id="2" creationId="{3B64422E-A9AC-4DE5-AF4B-E58268EFE0A9}"/>
          </ac:spMkLst>
        </pc:spChg>
        <pc:spChg chg="mod ord">
          <ac:chgData name="Sarah Fitzpatrick" userId="6ebc1510-6adb-4c35-aa15-0e8eeb68d961" providerId="ADAL" clId="{CBB2C79F-D12C-46DE-A0E1-37D495B3EE65}" dt="2020-10-08T22:48:17.132" v="971" actId="948"/>
          <ac:spMkLst>
            <pc:docMk/>
            <pc:sldMk cId="4110103124" sldId="447"/>
            <ac:spMk id="3" creationId="{0D637A68-0E9E-48D0-BD86-F8AED41732F2}"/>
          </ac:spMkLst>
        </pc:spChg>
      </pc:sldChg>
      <pc:sldChg chg="modSp mod">
        <pc:chgData name="Sarah Fitzpatrick" userId="6ebc1510-6adb-4c35-aa15-0e8eeb68d961" providerId="ADAL" clId="{CBB2C79F-D12C-46DE-A0E1-37D495B3EE65}" dt="2020-10-08T21:05:56.640" v="182" actId="20577"/>
        <pc:sldMkLst>
          <pc:docMk/>
          <pc:sldMk cId="3250535881" sldId="449"/>
        </pc:sldMkLst>
        <pc:spChg chg="mod">
          <ac:chgData name="Sarah Fitzpatrick" userId="6ebc1510-6adb-4c35-aa15-0e8eeb68d961" providerId="ADAL" clId="{CBB2C79F-D12C-46DE-A0E1-37D495B3EE65}" dt="2020-10-08T21:05:56.640" v="182" actId="20577"/>
          <ac:spMkLst>
            <pc:docMk/>
            <pc:sldMk cId="3250535881" sldId="449"/>
            <ac:spMk id="3" creationId="{2B216625-274D-4575-8E31-0AE15B088176}"/>
          </ac:spMkLst>
        </pc:spChg>
      </pc:sldChg>
      <pc:sldChg chg="del">
        <pc:chgData name="Sarah Fitzpatrick" userId="6ebc1510-6adb-4c35-aa15-0e8eeb68d961" providerId="ADAL" clId="{CBB2C79F-D12C-46DE-A0E1-37D495B3EE65}" dt="2020-10-08T22:09:28.932" v="645" actId="47"/>
        <pc:sldMkLst>
          <pc:docMk/>
          <pc:sldMk cId="1462291987" sldId="451"/>
        </pc:sldMkLst>
      </pc:sldChg>
      <pc:sldChg chg="modSp mod">
        <pc:chgData name="Sarah Fitzpatrick" userId="6ebc1510-6adb-4c35-aa15-0e8eeb68d961" providerId="ADAL" clId="{CBB2C79F-D12C-46DE-A0E1-37D495B3EE65}" dt="2020-10-08T21:17:59.824" v="501" actId="948"/>
        <pc:sldMkLst>
          <pc:docMk/>
          <pc:sldMk cId="3432581468" sldId="453"/>
        </pc:sldMkLst>
        <pc:spChg chg="mod">
          <ac:chgData name="Sarah Fitzpatrick" userId="6ebc1510-6adb-4c35-aa15-0e8eeb68d961" providerId="ADAL" clId="{CBB2C79F-D12C-46DE-A0E1-37D495B3EE65}" dt="2020-10-08T21:17:59.824" v="501" actId="948"/>
          <ac:spMkLst>
            <pc:docMk/>
            <pc:sldMk cId="3432581468" sldId="453"/>
            <ac:spMk id="3" creationId="{C8E6E9FA-D6BE-44E2-9E9B-5160FB07BF7F}"/>
          </ac:spMkLst>
        </pc:spChg>
      </pc:sldChg>
      <pc:sldChg chg="modSp mod chgLayout">
        <pc:chgData name="Sarah Fitzpatrick" userId="6ebc1510-6adb-4c35-aa15-0e8eeb68d961" providerId="ADAL" clId="{CBB2C79F-D12C-46DE-A0E1-37D495B3EE65}" dt="2020-10-08T22:10:26.573" v="648" actId="948"/>
        <pc:sldMkLst>
          <pc:docMk/>
          <pc:sldMk cId="2225668139" sldId="455"/>
        </pc:sldMkLst>
        <pc:spChg chg="mod ord">
          <ac:chgData name="Sarah Fitzpatrick" userId="6ebc1510-6adb-4c35-aa15-0e8eeb68d961" providerId="ADAL" clId="{CBB2C79F-D12C-46DE-A0E1-37D495B3EE65}" dt="2020-10-08T22:10:20.790" v="647" actId="700"/>
          <ac:spMkLst>
            <pc:docMk/>
            <pc:sldMk cId="2225668139" sldId="455"/>
            <ac:spMk id="2" creationId="{3C104FB4-2328-4F3E-B252-DB3D9D209406}"/>
          </ac:spMkLst>
        </pc:spChg>
        <pc:spChg chg="mod ord">
          <ac:chgData name="Sarah Fitzpatrick" userId="6ebc1510-6adb-4c35-aa15-0e8eeb68d961" providerId="ADAL" clId="{CBB2C79F-D12C-46DE-A0E1-37D495B3EE65}" dt="2020-10-08T22:10:26.573" v="648" actId="948"/>
          <ac:spMkLst>
            <pc:docMk/>
            <pc:sldMk cId="2225668139" sldId="455"/>
            <ac:spMk id="3" creationId="{F6EC4F92-839C-47FA-A59F-B08542F4F585}"/>
          </ac:spMkLst>
        </pc:spChg>
      </pc:sldChg>
      <pc:sldChg chg="modSp mod ord">
        <pc:chgData name="Sarah Fitzpatrick" userId="6ebc1510-6adb-4c35-aa15-0e8eeb68d961" providerId="ADAL" clId="{CBB2C79F-D12C-46DE-A0E1-37D495B3EE65}" dt="2020-10-08T22:09:22.330" v="644" actId="27636"/>
        <pc:sldMkLst>
          <pc:docMk/>
          <pc:sldMk cId="1876495945" sldId="456"/>
        </pc:sldMkLst>
        <pc:spChg chg="mod">
          <ac:chgData name="Sarah Fitzpatrick" userId="6ebc1510-6adb-4c35-aa15-0e8eeb68d961" providerId="ADAL" clId="{CBB2C79F-D12C-46DE-A0E1-37D495B3EE65}" dt="2020-10-08T22:09:22.330" v="644" actId="27636"/>
          <ac:spMkLst>
            <pc:docMk/>
            <pc:sldMk cId="1876495945" sldId="456"/>
            <ac:spMk id="2" creationId="{AD31041F-8E10-4B2E-BD10-8A062A3182B0}"/>
          </ac:spMkLst>
        </pc:spChg>
      </pc:sldChg>
      <pc:sldChg chg="modSp mod chgLayout">
        <pc:chgData name="Sarah Fitzpatrick" userId="6ebc1510-6adb-4c35-aa15-0e8eeb68d961" providerId="ADAL" clId="{CBB2C79F-D12C-46DE-A0E1-37D495B3EE65}" dt="2020-10-08T22:10:35.782" v="650" actId="20577"/>
        <pc:sldMkLst>
          <pc:docMk/>
          <pc:sldMk cId="1665484548" sldId="457"/>
        </pc:sldMkLst>
        <pc:spChg chg="mod ord">
          <ac:chgData name="Sarah Fitzpatrick" userId="6ebc1510-6adb-4c35-aa15-0e8eeb68d961" providerId="ADAL" clId="{CBB2C79F-D12C-46DE-A0E1-37D495B3EE65}" dt="2020-10-08T22:10:33.377" v="649" actId="700"/>
          <ac:spMkLst>
            <pc:docMk/>
            <pc:sldMk cId="1665484548" sldId="457"/>
            <ac:spMk id="2" creationId="{D0AEA245-05F7-4EDD-9073-69E9EFBC5308}"/>
          </ac:spMkLst>
        </pc:spChg>
        <pc:spChg chg="mod ord">
          <ac:chgData name="Sarah Fitzpatrick" userId="6ebc1510-6adb-4c35-aa15-0e8eeb68d961" providerId="ADAL" clId="{CBB2C79F-D12C-46DE-A0E1-37D495B3EE65}" dt="2020-10-08T22:10:35.782" v="650" actId="20577"/>
          <ac:spMkLst>
            <pc:docMk/>
            <pc:sldMk cId="1665484548" sldId="457"/>
            <ac:spMk id="3" creationId="{AEFE7B2E-A47F-410E-A6E8-066E97BB4419}"/>
          </ac:spMkLst>
        </pc:spChg>
      </pc:sldChg>
      <pc:sldChg chg="modSp mod">
        <pc:chgData name="Sarah Fitzpatrick" userId="6ebc1510-6adb-4c35-aa15-0e8eeb68d961" providerId="ADAL" clId="{CBB2C79F-D12C-46DE-A0E1-37D495B3EE65}" dt="2020-10-08T23:18:58.168" v="1209" actId="26606"/>
        <pc:sldMkLst>
          <pc:docMk/>
          <pc:sldMk cId="118944536" sldId="458"/>
        </pc:sldMkLst>
        <pc:picChg chg="mod">
          <ac:chgData name="Sarah Fitzpatrick" userId="6ebc1510-6adb-4c35-aa15-0e8eeb68d961" providerId="ADAL" clId="{CBB2C79F-D12C-46DE-A0E1-37D495B3EE65}" dt="2020-10-08T23:18:58.168" v="1209" actId="26606"/>
          <ac:picMkLst>
            <pc:docMk/>
            <pc:sldMk cId="118944536" sldId="458"/>
            <ac:picMk id="6" creationId="{C00418B3-6A34-4D34-8C70-EDDB9D164B30}"/>
          </ac:picMkLst>
        </pc:picChg>
      </pc:sldChg>
      <pc:sldChg chg="modSp mod chgLayout">
        <pc:chgData name="Sarah Fitzpatrick" userId="6ebc1510-6adb-4c35-aa15-0e8eeb68d961" providerId="ADAL" clId="{CBB2C79F-D12C-46DE-A0E1-37D495B3EE65}" dt="2020-10-08T22:25:10.899" v="717" actId="20577"/>
        <pc:sldMkLst>
          <pc:docMk/>
          <pc:sldMk cId="270379678" sldId="459"/>
        </pc:sldMkLst>
        <pc:spChg chg="mod ord">
          <ac:chgData name="Sarah Fitzpatrick" userId="6ebc1510-6adb-4c35-aa15-0e8eeb68d961" providerId="ADAL" clId="{CBB2C79F-D12C-46DE-A0E1-37D495B3EE65}" dt="2020-10-08T22:25:04.484" v="713" actId="700"/>
          <ac:spMkLst>
            <pc:docMk/>
            <pc:sldMk cId="270379678" sldId="459"/>
            <ac:spMk id="2" creationId="{00000000-0000-0000-0000-000000000000}"/>
          </ac:spMkLst>
        </pc:spChg>
        <pc:spChg chg="mod ord">
          <ac:chgData name="Sarah Fitzpatrick" userId="6ebc1510-6adb-4c35-aa15-0e8eeb68d961" providerId="ADAL" clId="{CBB2C79F-D12C-46DE-A0E1-37D495B3EE65}" dt="2020-10-08T22:25:10.899" v="717" actId="20577"/>
          <ac:spMkLst>
            <pc:docMk/>
            <pc:sldMk cId="270379678" sldId="459"/>
            <ac:spMk id="3" creationId="{00000000-0000-0000-0000-000000000000}"/>
          </ac:spMkLst>
        </pc:spChg>
      </pc:sldChg>
      <pc:sldChg chg="modSp mod chgLayout">
        <pc:chgData name="Sarah Fitzpatrick" userId="6ebc1510-6adb-4c35-aa15-0e8eeb68d961" providerId="ADAL" clId="{CBB2C79F-D12C-46DE-A0E1-37D495B3EE65}" dt="2020-10-08T22:37:38.131" v="928" actId="948"/>
        <pc:sldMkLst>
          <pc:docMk/>
          <pc:sldMk cId="4010604095" sldId="461"/>
        </pc:sldMkLst>
        <pc:spChg chg="mod ord">
          <ac:chgData name="Sarah Fitzpatrick" userId="6ebc1510-6adb-4c35-aa15-0e8eeb68d961" providerId="ADAL" clId="{CBB2C79F-D12C-46DE-A0E1-37D495B3EE65}" dt="2020-10-08T22:37:30.364" v="927" actId="700"/>
          <ac:spMkLst>
            <pc:docMk/>
            <pc:sldMk cId="4010604095" sldId="461"/>
            <ac:spMk id="2" creationId="{9C7D45F0-3FAF-48F3-8428-596934A036FE}"/>
          </ac:spMkLst>
        </pc:spChg>
        <pc:spChg chg="mod ord">
          <ac:chgData name="Sarah Fitzpatrick" userId="6ebc1510-6adb-4c35-aa15-0e8eeb68d961" providerId="ADAL" clId="{CBB2C79F-D12C-46DE-A0E1-37D495B3EE65}" dt="2020-10-08T22:37:38.131" v="928" actId="948"/>
          <ac:spMkLst>
            <pc:docMk/>
            <pc:sldMk cId="4010604095" sldId="461"/>
            <ac:spMk id="3" creationId="{BDE38422-1D01-4D72-A0AA-243E4B7CDAD0}"/>
          </ac:spMkLst>
        </pc:spChg>
      </pc:sldChg>
      <pc:sldChg chg="modSp mod chgLayout">
        <pc:chgData name="Sarah Fitzpatrick" userId="6ebc1510-6adb-4c35-aa15-0e8eeb68d961" providerId="ADAL" clId="{CBB2C79F-D12C-46DE-A0E1-37D495B3EE65}" dt="2020-10-08T22:39:06.211" v="933" actId="948"/>
        <pc:sldMkLst>
          <pc:docMk/>
          <pc:sldMk cId="4008900432" sldId="462"/>
        </pc:sldMkLst>
        <pc:spChg chg="mod ord">
          <ac:chgData name="Sarah Fitzpatrick" userId="6ebc1510-6adb-4c35-aa15-0e8eeb68d961" providerId="ADAL" clId="{CBB2C79F-D12C-46DE-A0E1-37D495B3EE65}" dt="2020-10-08T22:39:00.754" v="932" actId="700"/>
          <ac:spMkLst>
            <pc:docMk/>
            <pc:sldMk cId="4008900432" sldId="462"/>
            <ac:spMk id="2" creationId="{A585466D-17F5-43C2-85D5-8264FB106A94}"/>
          </ac:spMkLst>
        </pc:spChg>
        <pc:spChg chg="mod ord">
          <ac:chgData name="Sarah Fitzpatrick" userId="6ebc1510-6adb-4c35-aa15-0e8eeb68d961" providerId="ADAL" clId="{CBB2C79F-D12C-46DE-A0E1-37D495B3EE65}" dt="2020-10-08T22:39:06.211" v="933" actId="948"/>
          <ac:spMkLst>
            <pc:docMk/>
            <pc:sldMk cId="4008900432" sldId="462"/>
            <ac:spMk id="3" creationId="{0B9F9C59-5FB9-407D-91F9-643DBF3D1908}"/>
          </ac:spMkLst>
        </pc:spChg>
      </pc:sldChg>
      <pc:sldChg chg="modSp mod">
        <pc:chgData name="Sarah Fitzpatrick" userId="6ebc1510-6adb-4c35-aa15-0e8eeb68d961" providerId="ADAL" clId="{CBB2C79F-D12C-46DE-A0E1-37D495B3EE65}" dt="2020-10-08T22:32:39.289" v="838" actId="26606"/>
        <pc:sldMkLst>
          <pc:docMk/>
          <pc:sldMk cId="1306084437" sldId="463"/>
        </pc:sldMkLst>
        <pc:picChg chg="mod">
          <ac:chgData name="Sarah Fitzpatrick" userId="6ebc1510-6adb-4c35-aa15-0e8eeb68d961" providerId="ADAL" clId="{CBB2C79F-D12C-46DE-A0E1-37D495B3EE65}" dt="2020-10-08T22:32:39.289" v="838" actId="26606"/>
          <ac:picMkLst>
            <pc:docMk/>
            <pc:sldMk cId="1306084437" sldId="463"/>
            <ac:picMk id="6" creationId="{A1D94FEA-09DD-420B-8A3D-A8A19F417F44}"/>
          </ac:picMkLst>
        </pc:picChg>
      </pc:sldChg>
      <pc:sldChg chg="modSp mod chgLayout">
        <pc:chgData name="Sarah Fitzpatrick" userId="6ebc1510-6adb-4c35-aa15-0e8eeb68d961" providerId="ADAL" clId="{CBB2C79F-D12C-46DE-A0E1-37D495B3EE65}" dt="2020-10-08T22:24:57.020" v="712" actId="948"/>
        <pc:sldMkLst>
          <pc:docMk/>
          <pc:sldMk cId="1599877007" sldId="465"/>
        </pc:sldMkLst>
        <pc:spChg chg="mod ord">
          <ac:chgData name="Sarah Fitzpatrick" userId="6ebc1510-6adb-4c35-aa15-0e8eeb68d961" providerId="ADAL" clId="{CBB2C79F-D12C-46DE-A0E1-37D495B3EE65}" dt="2020-10-08T22:24:51.467" v="711" actId="700"/>
          <ac:spMkLst>
            <pc:docMk/>
            <pc:sldMk cId="1599877007" sldId="465"/>
            <ac:spMk id="2" creationId="{0E1D73B5-B7A0-4959-9D7B-F0BE308FD7DB}"/>
          </ac:spMkLst>
        </pc:spChg>
        <pc:spChg chg="mod ord">
          <ac:chgData name="Sarah Fitzpatrick" userId="6ebc1510-6adb-4c35-aa15-0e8eeb68d961" providerId="ADAL" clId="{CBB2C79F-D12C-46DE-A0E1-37D495B3EE65}" dt="2020-10-08T22:24:57.020" v="712" actId="948"/>
          <ac:spMkLst>
            <pc:docMk/>
            <pc:sldMk cId="1599877007" sldId="465"/>
            <ac:spMk id="3" creationId="{AAFE9837-E2DD-4A1C-B42C-46BBC2DB202A}"/>
          </ac:spMkLst>
        </pc:spChg>
      </pc:sldChg>
      <pc:sldChg chg="modSp mod chgLayout">
        <pc:chgData name="Sarah Fitzpatrick" userId="6ebc1510-6adb-4c35-aa15-0e8eeb68d961" providerId="ADAL" clId="{CBB2C79F-D12C-46DE-A0E1-37D495B3EE65}" dt="2020-10-08T22:29:20.353" v="788" actId="700"/>
        <pc:sldMkLst>
          <pc:docMk/>
          <pc:sldMk cId="3375186044" sldId="466"/>
        </pc:sldMkLst>
        <pc:spChg chg="mod ord">
          <ac:chgData name="Sarah Fitzpatrick" userId="6ebc1510-6adb-4c35-aa15-0e8eeb68d961" providerId="ADAL" clId="{CBB2C79F-D12C-46DE-A0E1-37D495B3EE65}" dt="2020-10-08T22:29:20.353" v="788" actId="700"/>
          <ac:spMkLst>
            <pc:docMk/>
            <pc:sldMk cId="3375186044" sldId="466"/>
            <ac:spMk id="2" creationId="{40F4DE87-D0E7-439A-96A6-0DB2A90C5005}"/>
          </ac:spMkLst>
        </pc:spChg>
        <pc:spChg chg="mod ord">
          <ac:chgData name="Sarah Fitzpatrick" userId="6ebc1510-6adb-4c35-aa15-0e8eeb68d961" providerId="ADAL" clId="{CBB2C79F-D12C-46DE-A0E1-37D495B3EE65}" dt="2020-10-08T22:29:20.353" v="788" actId="700"/>
          <ac:spMkLst>
            <pc:docMk/>
            <pc:sldMk cId="3375186044" sldId="466"/>
            <ac:spMk id="3" creationId="{019D4E2E-88A1-4BA6-9BAB-5C2E32699651}"/>
          </ac:spMkLst>
        </pc:spChg>
      </pc:sldChg>
      <pc:sldChg chg="modSp mod chgLayout">
        <pc:chgData name="Sarah Fitzpatrick" userId="6ebc1510-6adb-4c35-aa15-0e8eeb68d961" providerId="ADAL" clId="{CBB2C79F-D12C-46DE-A0E1-37D495B3EE65}" dt="2020-10-08T22:32:43.503" v="839" actId="700"/>
        <pc:sldMkLst>
          <pc:docMk/>
          <pc:sldMk cId="26778933" sldId="467"/>
        </pc:sldMkLst>
        <pc:spChg chg="mod ord">
          <ac:chgData name="Sarah Fitzpatrick" userId="6ebc1510-6adb-4c35-aa15-0e8eeb68d961" providerId="ADAL" clId="{CBB2C79F-D12C-46DE-A0E1-37D495B3EE65}" dt="2020-10-08T22:32:43.503" v="839" actId="700"/>
          <ac:spMkLst>
            <pc:docMk/>
            <pc:sldMk cId="26778933" sldId="467"/>
            <ac:spMk id="2" creationId="{A396B451-8F1F-4C58-91D3-FA182AA5F001}"/>
          </ac:spMkLst>
        </pc:spChg>
        <pc:spChg chg="mod ord">
          <ac:chgData name="Sarah Fitzpatrick" userId="6ebc1510-6adb-4c35-aa15-0e8eeb68d961" providerId="ADAL" clId="{CBB2C79F-D12C-46DE-A0E1-37D495B3EE65}" dt="2020-10-08T22:32:43.503" v="839" actId="700"/>
          <ac:spMkLst>
            <pc:docMk/>
            <pc:sldMk cId="26778933" sldId="467"/>
            <ac:spMk id="3" creationId="{F954D282-FD43-423A-9594-E9FA446C834D}"/>
          </ac:spMkLst>
        </pc:spChg>
      </pc:sldChg>
      <pc:sldChg chg="modSp new mod">
        <pc:chgData name="Sarah Fitzpatrick" userId="6ebc1510-6adb-4c35-aa15-0e8eeb68d961" providerId="ADAL" clId="{CBB2C79F-D12C-46DE-A0E1-37D495B3EE65}" dt="2020-10-08T20:15:06.065" v="34" actId="20577"/>
        <pc:sldMkLst>
          <pc:docMk/>
          <pc:sldMk cId="432965611" sldId="468"/>
        </pc:sldMkLst>
        <pc:spChg chg="mod">
          <ac:chgData name="Sarah Fitzpatrick" userId="6ebc1510-6adb-4c35-aa15-0e8eeb68d961" providerId="ADAL" clId="{CBB2C79F-D12C-46DE-A0E1-37D495B3EE65}" dt="2020-10-08T20:14:19.593" v="10"/>
          <ac:spMkLst>
            <pc:docMk/>
            <pc:sldMk cId="432965611" sldId="468"/>
            <ac:spMk id="2" creationId="{A19A7E9D-A8B8-41EF-A9DB-D99F88716342}"/>
          </ac:spMkLst>
        </pc:spChg>
        <pc:spChg chg="mod">
          <ac:chgData name="Sarah Fitzpatrick" userId="6ebc1510-6adb-4c35-aa15-0e8eeb68d961" providerId="ADAL" clId="{CBB2C79F-D12C-46DE-A0E1-37D495B3EE65}" dt="2020-10-08T20:15:06.065" v="34" actId="20577"/>
          <ac:spMkLst>
            <pc:docMk/>
            <pc:sldMk cId="432965611" sldId="468"/>
            <ac:spMk id="3" creationId="{FD492123-8DCE-4443-B4DA-124D4ED193FF}"/>
          </ac:spMkLst>
        </pc:spChg>
      </pc:sldChg>
      <pc:sldChg chg="add">
        <pc:chgData name="Sarah Fitzpatrick" userId="6ebc1510-6adb-4c35-aa15-0e8eeb68d961" providerId="ADAL" clId="{CBB2C79F-D12C-46DE-A0E1-37D495B3EE65}" dt="2020-10-08T22:08:35.866" v="628" actId="2890"/>
        <pc:sldMkLst>
          <pc:docMk/>
          <pc:sldMk cId="4024910093" sldId="472"/>
        </pc:sldMkLst>
      </pc:sldChg>
      <pc:sldChg chg="addSp modSp new mod">
        <pc:chgData name="Sarah Fitzpatrick" userId="6ebc1510-6adb-4c35-aa15-0e8eeb68d961" providerId="ADAL" clId="{CBB2C79F-D12C-46DE-A0E1-37D495B3EE65}" dt="2020-10-08T22:28:52.984" v="786" actId="207"/>
        <pc:sldMkLst>
          <pc:docMk/>
          <pc:sldMk cId="3150193668" sldId="473"/>
        </pc:sldMkLst>
        <pc:spChg chg="mod">
          <ac:chgData name="Sarah Fitzpatrick" userId="6ebc1510-6adb-4c35-aa15-0e8eeb68d961" providerId="ADAL" clId="{CBB2C79F-D12C-46DE-A0E1-37D495B3EE65}" dt="2020-10-08T22:26:38.615" v="759" actId="20577"/>
          <ac:spMkLst>
            <pc:docMk/>
            <pc:sldMk cId="3150193668" sldId="473"/>
            <ac:spMk id="2" creationId="{196EF553-D6B1-4E20-805F-BF2B77067FC3}"/>
          </ac:spMkLst>
        </pc:spChg>
        <pc:spChg chg="mod">
          <ac:chgData name="Sarah Fitzpatrick" userId="6ebc1510-6adb-4c35-aa15-0e8eeb68d961" providerId="ADAL" clId="{CBB2C79F-D12C-46DE-A0E1-37D495B3EE65}" dt="2020-10-08T22:27:09.234" v="762" actId="5793"/>
          <ac:spMkLst>
            <pc:docMk/>
            <pc:sldMk cId="3150193668" sldId="473"/>
            <ac:spMk id="3" creationId="{BF1C90D6-641E-4553-B51A-50F38B9D9474}"/>
          </ac:spMkLst>
        </pc:spChg>
        <pc:graphicFrameChg chg="add mod modGraphic">
          <ac:chgData name="Sarah Fitzpatrick" userId="6ebc1510-6adb-4c35-aa15-0e8eeb68d961" providerId="ADAL" clId="{CBB2C79F-D12C-46DE-A0E1-37D495B3EE65}" dt="2020-10-08T22:28:52.984" v="786" actId="207"/>
          <ac:graphicFrameMkLst>
            <pc:docMk/>
            <pc:sldMk cId="3150193668" sldId="473"/>
            <ac:graphicFrameMk id="5" creationId="{72CF22CF-5A71-4DCE-AE55-418130D92614}"/>
          </ac:graphicFrameMkLst>
        </pc:graphicFrameChg>
      </pc:sldChg>
      <pc:sldChg chg="modSp mod">
        <pc:chgData name="Sarah Fitzpatrick" userId="6ebc1510-6adb-4c35-aa15-0e8eeb68d961" providerId="ADAL" clId="{CBB2C79F-D12C-46DE-A0E1-37D495B3EE65}" dt="2020-10-08T23:23:30.719" v="1259" actId="12"/>
        <pc:sldMkLst>
          <pc:docMk/>
          <pc:sldMk cId="1368765254" sldId="476"/>
        </pc:sldMkLst>
        <pc:spChg chg="mod">
          <ac:chgData name="Sarah Fitzpatrick" userId="6ebc1510-6adb-4c35-aa15-0e8eeb68d961" providerId="ADAL" clId="{CBB2C79F-D12C-46DE-A0E1-37D495B3EE65}" dt="2020-10-08T23:23:12.678" v="1258" actId="20577"/>
          <ac:spMkLst>
            <pc:docMk/>
            <pc:sldMk cId="1368765254" sldId="476"/>
            <ac:spMk id="4" creationId="{2ED1F86E-E2AD-4717-A6A1-92D4524ADD90}"/>
          </ac:spMkLst>
        </pc:spChg>
        <pc:spChg chg="mod">
          <ac:chgData name="Sarah Fitzpatrick" userId="6ebc1510-6adb-4c35-aa15-0e8eeb68d961" providerId="ADAL" clId="{CBB2C79F-D12C-46DE-A0E1-37D495B3EE65}" dt="2020-10-08T23:23:30.719" v="1259" actId="12"/>
          <ac:spMkLst>
            <pc:docMk/>
            <pc:sldMk cId="1368765254" sldId="476"/>
            <ac:spMk id="5" creationId="{C49BD820-F321-4164-9446-1D4D91119C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14D75-33CC-8B4F-85B9-42C66686A07A}"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084AB-AB66-6246-A2B3-3B4143B526DB}" type="slidenum">
              <a:rPr lang="en-US" smtClean="0"/>
              <a:t>‹#›</a:t>
            </a:fld>
            <a:endParaRPr lang="en-US"/>
          </a:p>
        </p:txBody>
      </p:sp>
    </p:spTree>
    <p:extLst>
      <p:ext uri="{BB962C8B-B14F-4D97-AF65-F5344CB8AC3E}">
        <p14:creationId xmlns:p14="http://schemas.microsoft.com/office/powerpoint/2010/main" val="108557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Welcome</a:t>
            </a:r>
          </a:p>
          <a:p>
            <a:pPr eaLnBrk="1" hangingPunct="1"/>
            <a:r>
              <a:rPr lang="en-US"/>
              <a:t>Thanks for coming to this training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a:t>This training </a:t>
            </a:r>
            <a:r>
              <a:rPr lang="en-US" baseline="0"/>
              <a:t>is i</a:t>
            </a:r>
            <a:r>
              <a:rPr lang="en-US"/>
              <a:t>mportant</a:t>
            </a:r>
            <a:r>
              <a:rPr lang="en-US" baseline="0"/>
              <a:t> – it’s all about showing how recovery happens</a:t>
            </a:r>
          </a:p>
          <a:p>
            <a:pPr eaLnBrk="1" hangingPunct="1"/>
            <a:r>
              <a:rPr lang="en-US"/>
              <a:t>Housekeeping, toilet, cellphones, health and safety, e.g. fire exits, gathering point</a:t>
            </a:r>
          </a:p>
          <a:p>
            <a:pPr eaLnBrk="1" hangingPunct="1">
              <a:defRPr/>
            </a:pPr>
            <a:endParaRPr lang="en-US"/>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3</a:t>
            </a:fld>
            <a:endParaRPr lang="en-NZ"/>
          </a:p>
        </p:txBody>
      </p:sp>
    </p:spTree>
    <p:extLst>
      <p:ext uri="{BB962C8B-B14F-4D97-AF65-F5344CB8AC3E}">
        <p14:creationId xmlns:p14="http://schemas.microsoft.com/office/powerpoint/2010/main" val="409004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Overview only. There is likely to be more specific local rules in place which site coordinators know in detail</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22</a:t>
            </a:fld>
            <a:endParaRPr lang="en-NZ"/>
          </a:p>
        </p:txBody>
      </p:sp>
    </p:spTree>
    <p:extLst>
      <p:ext uri="{BB962C8B-B14F-4D97-AF65-F5344CB8AC3E}">
        <p14:creationId xmlns:p14="http://schemas.microsoft.com/office/powerpoint/2010/main" val="157382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Key difference here is between referral for assessment only and new referral</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23</a:t>
            </a:fld>
            <a:endParaRPr lang="en-NZ"/>
          </a:p>
        </p:txBody>
      </p:sp>
    </p:spTree>
    <p:extLst>
      <p:ext uri="{BB962C8B-B14F-4D97-AF65-F5344CB8AC3E}">
        <p14:creationId xmlns:p14="http://schemas.microsoft.com/office/powerpoint/2010/main" val="377960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Try to get staff to align with current practice. Remember national MH standards say every person should be reviewed at least 3 monthly</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24</a:t>
            </a:fld>
            <a:endParaRPr lang="en-NZ"/>
          </a:p>
        </p:txBody>
      </p:sp>
    </p:spTree>
    <p:extLst>
      <p:ext uri="{BB962C8B-B14F-4D97-AF65-F5344CB8AC3E}">
        <p14:creationId xmlns:p14="http://schemas.microsoft.com/office/powerpoint/2010/main" val="37969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Come back to these objectives at the end of each day – ask participants: Are we achieving these? If the answer is </a:t>
            </a:r>
            <a:r>
              <a:rPr lang="en-US" b="1"/>
              <a:t>NO, ask why?</a:t>
            </a:r>
            <a:r>
              <a:rPr lang="en-US"/>
              <a:t> and address the reason(s).   </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4</a:t>
            </a:fld>
            <a:endParaRPr lang="en-NZ"/>
          </a:p>
        </p:txBody>
      </p:sp>
    </p:spTree>
    <p:extLst>
      <p:ext uri="{BB962C8B-B14F-4D97-AF65-F5344CB8AC3E}">
        <p14:creationId xmlns:p14="http://schemas.microsoft.com/office/powerpoint/2010/main" val="358458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eaLnBrk="1" hangingPunct="1">
              <a:buFont typeface="Arial" pitchFamily="34" charset="0"/>
              <a:buChar char="•"/>
              <a:defRPr/>
            </a:pPr>
            <a:r>
              <a:rPr lang="en-US"/>
              <a:t>This could be viewed as the change in a persons health, wellbeing or circumstance.</a:t>
            </a:r>
          </a:p>
          <a:p>
            <a:pPr marL="171244" indent="-171244" eaLnBrk="1" hangingPunct="1">
              <a:buFont typeface="Arial" pitchFamily="34" charset="0"/>
              <a:buChar char="•"/>
              <a:defRPr/>
            </a:pPr>
            <a:r>
              <a:rPr lang="en-US" b="1"/>
              <a:t>However </a:t>
            </a:r>
            <a:r>
              <a:rPr lang="en-US"/>
              <a:t>we cannot attribute this change entirely to using MH services (remember people get well with out MH service input). </a:t>
            </a:r>
          </a:p>
          <a:p>
            <a:pPr eaLnBrk="1" hangingPunct="1">
              <a:defRPr/>
            </a:pPr>
            <a:endParaRPr lang="en-NZ"/>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10</a:t>
            </a:fld>
            <a:endParaRPr lang="en-NZ"/>
          </a:p>
        </p:txBody>
      </p:sp>
    </p:spTree>
    <p:extLst>
      <p:ext uri="{BB962C8B-B14F-4D97-AF65-F5344CB8AC3E}">
        <p14:creationId xmlns:p14="http://schemas.microsoft.com/office/powerpoint/2010/main" val="23111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Key messages</a:t>
            </a:r>
          </a:p>
          <a:p>
            <a:pPr eaLnBrk="1" hangingPunct="1"/>
            <a:r>
              <a:rPr lang="en-US"/>
              <a:t>This does not replace the recovery training but sits alongside it and supports recovery</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13</a:t>
            </a:fld>
            <a:endParaRPr lang="en-NZ"/>
          </a:p>
        </p:txBody>
      </p:sp>
    </p:spTree>
    <p:extLst>
      <p:ext uri="{BB962C8B-B14F-4D97-AF65-F5344CB8AC3E}">
        <p14:creationId xmlns:p14="http://schemas.microsoft.com/office/powerpoint/2010/main" val="408081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Make this handout available for clinicians you are training to help explain the outcome training model and guide</a:t>
            </a:r>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14</a:t>
            </a:fld>
            <a:endParaRPr lang="en-NZ"/>
          </a:p>
        </p:txBody>
      </p:sp>
    </p:spTree>
    <p:extLst>
      <p:ext uri="{BB962C8B-B14F-4D97-AF65-F5344CB8AC3E}">
        <p14:creationId xmlns:p14="http://schemas.microsoft.com/office/powerpoint/2010/main" val="232008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HoNOS suite of measures has a significant research underpinning which demonstrates the validity and inter-rater reliability of the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report “HoNOS: Report on research and development July 1993-December 1995” by JK Wing, RH Curtis and AS Beevor (1996) from the royal college of psychiatrists highlights much of that research.</a:t>
            </a:r>
            <a:endParaRPr lang="en-NZ"/>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16</a:t>
            </a:fld>
            <a:endParaRPr lang="en-NZ"/>
          </a:p>
        </p:txBody>
      </p:sp>
    </p:spTree>
    <p:extLst>
      <p:ext uri="{BB962C8B-B14F-4D97-AF65-F5344CB8AC3E}">
        <p14:creationId xmlns:p14="http://schemas.microsoft.com/office/powerpoint/2010/main" val="248798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HoNOS tools have good psychometric properties and are, consequently, considered to be validated. Please see the Wing et al (1996) report for full details on the field trials and psychometrics.</a:t>
            </a:r>
          </a:p>
          <a:p>
            <a:r>
              <a:rPr lang="en-US"/>
              <a:t>Pirkis J et al (2005) in A review of the psychometric properties of the HoNOS family of measures  study found that the HoNOS  family of measures had reasonable properties based on test-retest studies</a:t>
            </a:r>
            <a:endParaRPr lang="en-NZ"/>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17</a:t>
            </a:fld>
            <a:endParaRPr lang="en-NZ"/>
          </a:p>
        </p:txBody>
      </p:sp>
    </p:spTree>
    <p:extLst>
      <p:ext uri="{BB962C8B-B14F-4D97-AF65-F5344CB8AC3E}">
        <p14:creationId xmlns:p14="http://schemas.microsoft.com/office/powerpoint/2010/main" val="296272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Inter-rater reliability is the extent to which two raters agree on the same ratings given the same circumstances.</a:t>
            </a:r>
          </a:p>
          <a:p>
            <a:r>
              <a:rPr lang="en-US"/>
              <a:t>The HoNOS measures score well on measures of inter-rater reliability  (please see the Wing et al (1996) document which indicates they have  good to very good inter-rater reliability).</a:t>
            </a:r>
            <a:endParaRPr lang="en-NZ"/>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18</a:t>
            </a:fld>
            <a:endParaRPr lang="en-NZ"/>
          </a:p>
        </p:txBody>
      </p:sp>
    </p:spTree>
    <p:extLst>
      <p:ext uri="{BB962C8B-B14F-4D97-AF65-F5344CB8AC3E}">
        <p14:creationId xmlns:p14="http://schemas.microsoft.com/office/powerpoint/2010/main" val="386351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HoNOS family of measures – developed by Wing et al at the Royal college of psychiatrists   </a:t>
            </a:r>
            <a:endParaRPr lang="en-NZ"/>
          </a:p>
          <a:p>
            <a:endParaRPr lang="en-NZ"/>
          </a:p>
        </p:txBody>
      </p:sp>
      <p:sp>
        <p:nvSpPr>
          <p:cNvPr id="4" name="Slide Number Placeholder 3"/>
          <p:cNvSpPr>
            <a:spLocks noGrp="1"/>
          </p:cNvSpPr>
          <p:nvPr>
            <p:ph type="sldNum" sz="quarter" idx="10"/>
          </p:nvPr>
        </p:nvSpPr>
        <p:spPr/>
        <p:txBody>
          <a:bodyPr/>
          <a:lstStyle/>
          <a:p>
            <a:fld id="{36418664-A52F-4ED0-A002-BB8397B0F089}" type="slidenum">
              <a:rPr lang="en-NZ" smtClean="0"/>
              <a:t>20</a:t>
            </a:fld>
            <a:endParaRPr lang="en-NZ"/>
          </a:p>
        </p:txBody>
      </p:sp>
    </p:spTree>
    <p:extLst>
      <p:ext uri="{BB962C8B-B14F-4D97-AF65-F5344CB8AC3E}">
        <p14:creationId xmlns:p14="http://schemas.microsoft.com/office/powerpoint/2010/main" val="75056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A picture containing table, game, room&#10;&#10;Description automatically generated">
            <a:extLst>
              <a:ext uri="{FF2B5EF4-FFF2-40B4-BE49-F238E27FC236}">
                <a16:creationId xmlns:a16="http://schemas.microsoft.com/office/drawing/2014/main" id="{1F6B4A42-4E00-2540-A202-6C16C8E7034A}"/>
              </a:ext>
            </a:extLst>
          </p:cNvPr>
          <p:cNvPicPr>
            <a:picLocks noChangeAspect="1"/>
          </p:cNvPicPr>
          <p:nvPr userDrawn="1"/>
        </p:nvPicPr>
        <p:blipFill>
          <a:blip r:embed="rId2"/>
          <a:stretch>
            <a:fillRect/>
          </a:stretch>
        </p:blipFill>
        <p:spPr>
          <a:xfrm>
            <a:off x="0" y="4215384"/>
            <a:ext cx="12192000" cy="2642616"/>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08095AA8-91E3-DE4A-A798-2FFE5397AB49}"/>
              </a:ext>
            </a:extLst>
          </p:cNvPr>
          <p:cNvPicPr>
            <a:picLocks noChangeAspect="1"/>
          </p:cNvPicPr>
          <p:nvPr userDrawn="1"/>
        </p:nvPicPr>
        <p:blipFill>
          <a:blip r:embed="rId3"/>
          <a:stretch>
            <a:fillRect/>
          </a:stretch>
        </p:blipFill>
        <p:spPr>
          <a:xfrm>
            <a:off x="9888420" y="-1"/>
            <a:ext cx="2303579" cy="2221993"/>
          </a:xfrm>
          <a:prstGeom prst="rect">
            <a:avLst/>
          </a:prstGeom>
        </p:spPr>
      </p:pic>
      <p:sp>
        <p:nvSpPr>
          <p:cNvPr id="2" name="Title 1">
            <a:extLst>
              <a:ext uri="{FF2B5EF4-FFF2-40B4-BE49-F238E27FC236}">
                <a16:creationId xmlns:a16="http://schemas.microsoft.com/office/drawing/2014/main" id="{ED53EE74-3A1B-DB45-B352-8AE023D41450}"/>
              </a:ext>
            </a:extLst>
          </p:cNvPr>
          <p:cNvSpPr>
            <a:spLocks noGrp="1"/>
          </p:cNvSpPr>
          <p:nvPr>
            <p:ph type="ctrTitle"/>
          </p:nvPr>
        </p:nvSpPr>
        <p:spPr>
          <a:xfrm>
            <a:off x="390144" y="3817493"/>
            <a:ext cx="9387840" cy="1827466"/>
          </a:xfrm>
        </p:spPr>
        <p:txBody>
          <a:bodyPr anchor="b">
            <a:normAutofit/>
          </a:bodyPr>
          <a:lstStyle>
            <a:lvl1pPr algn="l">
              <a:defRPr sz="4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862A67C-F67E-874C-9045-8F80969C1289}"/>
              </a:ext>
            </a:extLst>
          </p:cNvPr>
          <p:cNvSpPr>
            <a:spLocks noGrp="1"/>
          </p:cNvSpPr>
          <p:nvPr>
            <p:ph type="subTitle" idx="1"/>
          </p:nvPr>
        </p:nvSpPr>
        <p:spPr>
          <a:xfrm>
            <a:off x="390144" y="5680329"/>
            <a:ext cx="9387840" cy="77851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99497-4891-BA47-9634-1B7EE03CF97F}"/>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E2B18D7D-EB4E-A249-B8AC-76594615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D5C11-FCD9-5044-8664-63B0DC216119}"/>
              </a:ext>
            </a:extLst>
          </p:cNvPr>
          <p:cNvSpPr>
            <a:spLocks noGrp="1"/>
          </p:cNvSpPr>
          <p:nvPr>
            <p:ph type="sldNum" sz="quarter" idx="12"/>
          </p:nvPr>
        </p:nvSpPr>
        <p:spPr/>
        <p:txBody>
          <a:bodyPr/>
          <a:lstStyle/>
          <a:p>
            <a:fld id="{DBCAC513-A509-8D4A-ABDA-076B99FB0BF2}" type="slidenum">
              <a:rPr lang="en-US" smtClean="0"/>
              <a:t>‹#›</a:t>
            </a:fld>
            <a:endParaRPr lang="en-US"/>
          </a:p>
        </p:txBody>
      </p:sp>
    </p:spTree>
    <p:extLst>
      <p:ext uri="{BB962C8B-B14F-4D97-AF65-F5344CB8AC3E}">
        <p14:creationId xmlns:p14="http://schemas.microsoft.com/office/powerpoint/2010/main" val="1202286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D240-004D-9146-9EAC-84588D987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8DF87-91CA-F94E-8F61-BC3791BCE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70252-95C6-804A-9BC3-A7E75EA4A108}"/>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C642B8E7-9CDB-0148-8604-787C86ABE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6205A-A576-5347-A4E8-A7D4B804687A}"/>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1" name="Picture 10" descr="A picture containing drawing&#10;&#10;Description automatically generated">
            <a:extLst>
              <a:ext uri="{FF2B5EF4-FFF2-40B4-BE49-F238E27FC236}">
                <a16:creationId xmlns:a16="http://schemas.microsoft.com/office/drawing/2014/main" id="{95FB64CC-005C-F544-B35A-9FC6A3C8A848}"/>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493446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CDDAF-9C6B-264E-A977-41A91484A1D0}"/>
              </a:ext>
            </a:extLst>
          </p:cNvPr>
          <p:cNvSpPr>
            <a:spLocks noGrp="1"/>
          </p:cNvSpPr>
          <p:nvPr>
            <p:ph type="title" orient="vert"/>
          </p:nvPr>
        </p:nvSpPr>
        <p:spPr>
          <a:xfrm>
            <a:off x="8276844"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2D888D-0653-C24C-BE1B-013DB5E574B5}"/>
              </a:ext>
            </a:extLst>
          </p:cNvPr>
          <p:cNvSpPr>
            <a:spLocks noGrp="1"/>
          </p:cNvSpPr>
          <p:nvPr>
            <p:ph type="body" orient="vert" idx="1"/>
          </p:nvPr>
        </p:nvSpPr>
        <p:spPr>
          <a:xfrm>
            <a:off x="390144"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159E-04BF-854C-A46B-A552FF1E0538}"/>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588781E6-6876-1A41-B035-596B1418C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66DCF-541E-5B47-8901-916CFB561576}"/>
              </a:ext>
            </a:extLst>
          </p:cNvPr>
          <p:cNvSpPr>
            <a:spLocks noGrp="1"/>
          </p:cNvSpPr>
          <p:nvPr>
            <p:ph type="sldNum" sz="quarter" idx="12"/>
          </p:nvPr>
        </p:nvSpPr>
        <p:spPr>
          <a:xfrm>
            <a:off x="10905744" y="6386322"/>
            <a:ext cx="1207008" cy="365125"/>
          </a:xfrm>
        </p:spPr>
        <p:txBody>
          <a:bodyPr/>
          <a:lstStyle/>
          <a:p>
            <a:fld id="{DBCAC513-A509-8D4A-ABDA-076B99FB0BF2}" type="slidenum">
              <a:rPr lang="en-US" smtClean="0"/>
              <a:t>‹#›</a:t>
            </a:fld>
            <a:endParaRPr lang="en-US"/>
          </a:p>
        </p:txBody>
      </p:sp>
      <p:pic>
        <p:nvPicPr>
          <p:cNvPr id="11" name="Picture 10" descr="A picture containing drawing&#10;&#10;Description automatically generated">
            <a:extLst>
              <a:ext uri="{FF2B5EF4-FFF2-40B4-BE49-F238E27FC236}">
                <a16:creationId xmlns:a16="http://schemas.microsoft.com/office/drawing/2014/main" id="{61320656-739A-F245-BE01-10365BC9D8D4}"/>
              </a:ext>
            </a:extLst>
          </p:cNvPr>
          <p:cNvPicPr>
            <a:picLocks noChangeAspect="1"/>
          </p:cNvPicPr>
          <p:nvPr userDrawn="1"/>
        </p:nvPicPr>
        <p:blipFill>
          <a:blip r:embed="rId2"/>
          <a:stretch>
            <a:fillRect/>
          </a:stretch>
        </p:blipFill>
        <p:spPr>
          <a:xfrm rot="5400000">
            <a:off x="10694740" y="5214753"/>
            <a:ext cx="1524252" cy="1470268"/>
          </a:xfrm>
          <a:prstGeom prst="rect">
            <a:avLst/>
          </a:prstGeom>
        </p:spPr>
      </p:pic>
    </p:spTree>
    <p:extLst>
      <p:ext uri="{BB962C8B-B14F-4D97-AF65-F5344CB8AC3E}">
        <p14:creationId xmlns:p14="http://schemas.microsoft.com/office/powerpoint/2010/main" val="243747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4272-C6D3-0643-BBEB-69F94E0ED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347D8-03B4-E242-9B3F-00663F3F0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3824B-02E0-E442-B552-89E7F80071C3}"/>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3551015E-DE95-AE4A-8296-2CD5E4FD5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395EC-63F9-1748-BA4A-F58B1D1EE493}"/>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3" name="Picture 12" descr="A picture containing drawing&#10;&#10;Description automatically generated">
            <a:extLst>
              <a:ext uri="{FF2B5EF4-FFF2-40B4-BE49-F238E27FC236}">
                <a16:creationId xmlns:a16="http://schemas.microsoft.com/office/drawing/2014/main" id="{E61FF056-2930-8543-9D96-BE3436B59292}"/>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1184449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C358C9-F8C1-284C-9545-CEDDAFAA94CF}"/>
              </a:ext>
            </a:extLst>
          </p:cNvPr>
          <p:cNvPicPr>
            <a:picLocks noChangeAspect="1"/>
          </p:cNvPicPr>
          <p:nvPr userDrawn="1"/>
        </p:nvPicPr>
        <p:blipFill>
          <a:blip r:embed="rId2"/>
          <a:srcRect/>
          <a:stretch/>
        </p:blipFill>
        <p:spPr>
          <a:xfrm>
            <a:off x="0" y="4114800"/>
            <a:ext cx="12192000" cy="27432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55D2EFF-ED5B-D448-B3F1-D9D0D77DFA45}"/>
              </a:ext>
            </a:extLst>
          </p:cNvPr>
          <p:cNvPicPr>
            <a:picLocks noChangeAspect="1"/>
          </p:cNvPicPr>
          <p:nvPr userDrawn="1"/>
        </p:nvPicPr>
        <p:blipFill>
          <a:blip r:embed="rId3"/>
          <a:stretch>
            <a:fillRect/>
          </a:stretch>
        </p:blipFill>
        <p:spPr>
          <a:xfrm>
            <a:off x="9888420" y="-1"/>
            <a:ext cx="2303579" cy="2221993"/>
          </a:xfrm>
          <a:prstGeom prst="rect">
            <a:avLst/>
          </a:prstGeom>
        </p:spPr>
      </p:pic>
      <p:sp>
        <p:nvSpPr>
          <p:cNvPr id="2" name="Title 1">
            <a:extLst>
              <a:ext uri="{FF2B5EF4-FFF2-40B4-BE49-F238E27FC236}">
                <a16:creationId xmlns:a16="http://schemas.microsoft.com/office/drawing/2014/main" id="{B4141FBE-81CB-C249-8025-B4A48C486472}"/>
              </a:ext>
            </a:extLst>
          </p:cNvPr>
          <p:cNvSpPr>
            <a:spLocks noGrp="1"/>
          </p:cNvSpPr>
          <p:nvPr>
            <p:ph type="title"/>
          </p:nvPr>
        </p:nvSpPr>
        <p:spPr>
          <a:xfrm>
            <a:off x="390144" y="3758184"/>
            <a:ext cx="10515600" cy="1904492"/>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2104D2CC-3BF2-4B4A-A96B-C4F141C285DD}"/>
              </a:ext>
            </a:extLst>
          </p:cNvPr>
          <p:cNvSpPr>
            <a:spLocks noGrp="1"/>
          </p:cNvSpPr>
          <p:nvPr>
            <p:ph type="body" idx="1"/>
          </p:nvPr>
        </p:nvSpPr>
        <p:spPr>
          <a:xfrm>
            <a:off x="390144" y="5696712"/>
            <a:ext cx="10515600" cy="796163"/>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7E9D46-AF94-784E-AC00-24C51F70FA58}"/>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183C47E0-ACC8-FD4E-BF16-B897EF10F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22C16-6EDD-1C48-9DBD-656B83E0A507}"/>
              </a:ext>
            </a:extLst>
          </p:cNvPr>
          <p:cNvSpPr>
            <a:spLocks noGrp="1"/>
          </p:cNvSpPr>
          <p:nvPr>
            <p:ph type="sldNum" sz="quarter" idx="12"/>
          </p:nvPr>
        </p:nvSpPr>
        <p:spPr/>
        <p:txBody>
          <a:bodyPr/>
          <a:lstStyle/>
          <a:p>
            <a:fld id="{DBCAC513-A509-8D4A-ABDA-076B99FB0BF2}" type="slidenum">
              <a:rPr lang="en-US" smtClean="0"/>
              <a:t>‹#›</a:t>
            </a:fld>
            <a:endParaRPr lang="en-US"/>
          </a:p>
        </p:txBody>
      </p:sp>
    </p:spTree>
    <p:extLst>
      <p:ext uri="{BB962C8B-B14F-4D97-AF65-F5344CB8AC3E}">
        <p14:creationId xmlns:p14="http://schemas.microsoft.com/office/powerpoint/2010/main" val="781523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E407-7A34-7B44-97FA-9CB68A192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B6217-1923-114E-A8B0-50BF4C7DAAAD}"/>
              </a:ext>
            </a:extLst>
          </p:cNvPr>
          <p:cNvSpPr>
            <a:spLocks noGrp="1"/>
          </p:cNvSpPr>
          <p:nvPr>
            <p:ph sz="half" idx="1"/>
          </p:nvPr>
        </p:nvSpPr>
        <p:spPr>
          <a:xfrm>
            <a:off x="39014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20050-D0FD-4C48-A2F4-28AE77A291D2}"/>
              </a:ext>
            </a:extLst>
          </p:cNvPr>
          <p:cNvSpPr>
            <a:spLocks noGrp="1"/>
          </p:cNvSpPr>
          <p:nvPr>
            <p:ph sz="half" idx="2"/>
          </p:nvPr>
        </p:nvSpPr>
        <p:spPr>
          <a:xfrm>
            <a:off x="572414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4085F-4627-0F4E-98FE-1817C6F54C6E}"/>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6" name="Footer Placeholder 5">
            <a:extLst>
              <a:ext uri="{FF2B5EF4-FFF2-40B4-BE49-F238E27FC236}">
                <a16:creationId xmlns:a16="http://schemas.microsoft.com/office/drawing/2014/main" id="{C1E3ED94-9EF3-314D-A006-3D59963DB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FCA3E-79F7-9149-9BBE-C6DB3F0F717E}"/>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2" name="Picture 11" descr="A picture containing drawing&#10;&#10;Description automatically generated">
            <a:extLst>
              <a:ext uri="{FF2B5EF4-FFF2-40B4-BE49-F238E27FC236}">
                <a16:creationId xmlns:a16="http://schemas.microsoft.com/office/drawing/2014/main" id="{2EC44B2A-9885-B145-9FBC-EBE02D0C4668}"/>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62964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F52-CC1D-A746-91C7-8E9DAAB151BC}"/>
              </a:ext>
            </a:extLst>
          </p:cNvPr>
          <p:cNvSpPr>
            <a:spLocks noGrp="1"/>
          </p:cNvSpPr>
          <p:nvPr>
            <p:ph type="title"/>
          </p:nvPr>
        </p:nvSpPr>
        <p:spPr>
          <a:xfrm>
            <a:off x="390144"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CC30A-D7CB-1649-B48F-CF61598CFC5A}"/>
              </a:ext>
            </a:extLst>
          </p:cNvPr>
          <p:cNvSpPr>
            <a:spLocks noGrp="1"/>
          </p:cNvSpPr>
          <p:nvPr>
            <p:ph type="body" idx="1"/>
          </p:nvPr>
        </p:nvSpPr>
        <p:spPr>
          <a:xfrm>
            <a:off x="39014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E5508-AE95-0D42-A17E-EC0E7C707EBA}"/>
              </a:ext>
            </a:extLst>
          </p:cNvPr>
          <p:cNvSpPr>
            <a:spLocks noGrp="1"/>
          </p:cNvSpPr>
          <p:nvPr>
            <p:ph sz="half" idx="2"/>
          </p:nvPr>
        </p:nvSpPr>
        <p:spPr>
          <a:xfrm>
            <a:off x="390144"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46027-26DD-C949-B433-94FA145976BF}"/>
              </a:ext>
            </a:extLst>
          </p:cNvPr>
          <p:cNvSpPr>
            <a:spLocks noGrp="1"/>
          </p:cNvSpPr>
          <p:nvPr>
            <p:ph type="body" sz="quarter" idx="3"/>
          </p:nvPr>
        </p:nvSpPr>
        <p:spPr>
          <a:xfrm>
            <a:off x="572255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70BE7-CF34-DE41-836D-223D24930664}"/>
              </a:ext>
            </a:extLst>
          </p:cNvPr>
          <p:cNvSpPr>
            <a:spLocks noGrp="1"/>
          </p:cNvSpPr>
          <p:nvPr>
            <p:ph sz="quarter" idx="4"/>
          </p:nvPr>
        </p:nvSpPr>
        <p:spPr>
          <a:xfrm>
            <a:off x="5722556"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1560E9-B2DB-C64A-8226-F72493414782}"/>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8" name="Footer Placeholder 7">
            <a:extLst>
              <a:ext uri="{FF2B5EF4-FFF2-40B4-BE49-F238E27FC236}">
                <a16:creationId xmlns:a16="http://schemas.microsoft.com/office/drawing/2014/main" id="{83BD4026-CC31-E24C-9043-5A32F7A394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A2668E-FD43-3742-86A3-0104E70A67BE}"/>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4" name="Picture 13" descr="A picture containing drawing&#10;&#10;Description automatically generated">
            <a:extLst>
              <a:ext uri="{FF2B5EF4-FFF2-40B4-BE49-F238E27FC236}">
                <a16:creationId xmlns:a16="http://schemas.microsoft.com/office/drawing/2014/main" id="{EF022C27-2603-4C4D-BDDF-5944E935B152}"/>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361011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3648-1728-B348-A3A6-478989CFE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2E9B7-4D18-2748-A522-1B10EA7A0413}"/>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4" name="Footer Placeholder 3">
            <a:extLst>
              <a:ext uri="{FF2B5EF4-FFF2-40B4-BE49-F238E27FC236}">
                <a16:creationId xmlns:a16="http://schemas.microsoft.com/office/drawing/2014/main" id="{0A484AC6-EAD7-2E45-B63A-2D2ADF9EC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E5F2D-5D70-724F-89A0-91894196A1F9}"/>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1" name="Picture 10" descr="A picture containing drawing&#10;&#10;Description automatically generated">
            <a:extLst>
              <a:ext uri="{FF2B5EF4-FFF2-40B4-BE49-F238E27FC236}">
                <a16:creationId xmlns:a16="http://schemas.microsoft.com/office/drawing/2014/main" id="{2A0E0902-274A-2B48-84B8-D065024FEFF0}"/>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1264262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2C98D-3ECF-9844-ABA4-512D7F6E91FC}"/>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3" name="Footer Placeholder 2">
            <a:extLst>
              <a:ext uri="{FF2B5EF4-FFF2-40B4-BE49-F238E27FC236}">
                <a16:creationId xmlns:a16="http://schemas.microsoft.com/office/drawing/2014/main" id="{B2D4A056-EACC-5545-8B11-D4B707157A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73540E-C923-7842-BC6B-366F0D7EB80E}"/>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D4A8641E-948D-304B-A441-2234860F8AA3}"/>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57464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C25F-1AA8-C34C-AAE6-2A66E4729EAB}"/>
              </a:ext>
            </a:extLst>
          </p:cNvPr>
          <p:cNvSpPr>
            <a:spLocks noGrp="1"/>
          </p:cNvSpPr>
          <p:nvPr>
            <p:ph type="title"/>
          </p:nvPr>
        </p:nvSpPr>
        <p:spPr>
          <a:xfrm>
            <a:off x="39014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1F77A-4FB5-C141-9DCA-2C9613FCB59B}"/>
              </a:ext>
            </a:extLst>
          </p:cNvPr>
          <p:cNvSpPr>
            <a:spLocks noGrp="1"/>
          </p:cNvSpPr>
          <p:nvPr>
            <p:ph idx="1"/>
          </p:nvPr>
        </p:nvSpPr>
        <p:spPr>
          <a:xfrm>
            <a:off x="473354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87BA30-7036-8F40-B251-835F4C27CF70}"/>
              </a:ext>
            </a:extLst>
          </p:cNvPr>
          <p:cNvSpPr>
            <a:spLocks noGrp="1"/>
          </p:cNvSpPr>
          <p:nvPr>
            <p:ph type="body" sz="half" idx="2"/>
          </p:nvPr>
        </p:nvSpPr>
        <p:spPr>
          <a:xfrm>
            <a:off x="39014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9D53B-C237-5940-8FA3-F5F2D6204518}"/>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6" name="Footer Placeholder 5">
            <a:extLst>
              <a:ext uri="{FF2B5EF4-FFF2-40B4-BE49-F238E27FC236}">
                <a16:creationId xmlns:a16="http://schemas.microsoft.com/office/drawing/2014/main" id="{4F60200A-7603-B243-979E-977F3509B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73897-CD0B-654F-AF90-EAD4A6FACF86}"/>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2" name="Picture 11" descr="A picture containing drawing&#10;&#10;Description automatically generated">
            <a:extLst>
              <a:ext uri="{FF2B5EF4-FFF2-40B4-BE49-F238E27FC236}">
                <a16:creationId xmlns:a16="http://schemas.microsoft.com/office/drawing/2014/main" id="{A8C42C00-6361-7144-93FE-6A6DF7B0862C}"/>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743614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B7BD-1F9E-BE48-9A23-35F18D9E6151}"/>
              </a:ext>
            </a:extLst>
          </p:cNvPr>
          <p:cNvSpPr>
            <a:spLocks noGrp="1"/>
          </p:cNvSpPr>
          <p:nvPr>
            <p:ph type="title"/>
          </p:nvPr>
        </p:nvSpPr>
        <p:spPr>
          <a:xfrm>
            <a:off x="39014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44CB2-1036-B54B-BFFA-17952651A45A}"/>
              </a:ext>
            </a:extLst>
          </p:cNvPr>
          <p:cNvSpPr>
            <a:spLocks noGrp="1"/>
          </p:cNvSpPr>
          <p:nvPr>
            <p:ph type="pic" idx="1"/>
          </p:nvPr>
        </p:nvSpPr>
        <p:spPr>
          <a:xfrm>
            <a:off x="47335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3719A4-E582-B44E-9348-E1779A9AE035}"/>
              </a:ext>
            </a:extLst>
          </p:cNvPr>
          <p:cNvSpPr>
            <a:spLocks noGrp="1"/>
          </p:cNvSpPr>
          <p:nvPr>
            <p:ph type="body" sz="half" idx="2"/>
          </p:nvPr>
        </p:nvSpPr>
        <p:spPr>
          <a:xfrm>
            <a:off x="39014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CC62D-4FF0-6F4A-A124-FE015C10B627}"/>
              </a:ext>
            </a:extLst>
          </p:cNvPr>
          <p:cNvSpPr>
            <a:spLocks noGrp="1"/>
          </p:cNvSpPr>
          <p:nvPr>
            <p:ph type="dt" sz="half" idx="10"/>
          </p:nvPr>
        </p:nvSpPr>
        <p:spPr/>
        <p:txBody>
          <a:bodyPr/>
          <a:lstStyle/>
          <a:p>
            <a:fld id="{A0875977-89DE-C74E-8462-7B2338699120}" type="datetimeFigureOut">
              <a:rPr lang="en-US" smtClean="0"/>
              <a:t>6/15/2021</a:t>
            </a:fld>
            <a:endParaRPr lang="en-US"/>
          </a:p>
        </p:txBody>
      </p:sp>
      <p:sp>
        <p:nvSpPr>
          <p:cNvPr id="6" name="Footer Placeholder 5">
            <a:extLst>
              <a:ext uri="{FF2B5EF4-FFF2-40B4-BE49-F238E27FC236}">
                <a16:creationId xmlns:a16="http://schemas.microsoft.com/office/drawing/2014/main" id="{9BECB222-695B-6848-8097-A8B462F9E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91A70-04B0-C94C-8AA6-A4AC4C108842}"/>
              </a:ext>
            </a:extLst>
          </p:cNvPr>
          <p:cNvSpPr>
            <a:spLocks noGrp="1"/>
          </p:cNvSpPr>
          <p:nvPr>
            <p:ph type="sldNum" sz="quarter" idx="12"/>
          </p:nvPr>
        </p:nvSpPr>
        <p:spPr/>
        <p:txBody>
          <a:bodyPr/>
          <a:lstStyle/>
          <a:p>
            <a:fld id="{DBCAC513-A509-8D4A-ABDA-076B99FB0BF2}" type="slidenum">
              <a:rPr lang="en-US" smtClean="0"/>
              <a:t>‹#›</a:t>
            </a:fld>
            <a:endParaRPr lang="en-US"/>
          </a:p>
        </p:txBody>
      </p:sp>
      <p:pic>
        <p:nvPicPr>
          <p:cNvPr id="12" name="Picture 11" descr="A picture containing drawing&#10;&#10;Description automatically generated">
            <a:extLst>
              <a:ext uri="{FF2B5EF4-FFF2-40B4-BE49-F238E27FC236}">
                <a16:creationId xmlns:a16="http://schemas.microsoft.com/office/drawing/2014/main" id="{608084C5-302D-9F4F-8001-7839414A4C2F}"/>
              </a:ext>
            </a:extLst>
          </p:cNvPr>
          <p:cNvPicPr>
            <a:picLocks noChangeAspect="1"/>
          </p:cNvPicPr>
          <p:nvPr userDrawn="1"/>
        </p:nvPicPr>
        <p:blipFill>
          <a:blip r:embed="rId2"/>
          <a:stretch>
            <a:fillRect/>
          </a:stretch>
        </p:blipFill>
        <p:spPr>
          <a:xfrm>
            <a:off x="11091755" y="-1"/>
            <a:ext cx="1100244" cy="1061277"/>
          </a:xfrm>
          <a:prstGeom prst="rect">
            <a:avLst/>
          </a:prstGeom>
        </p:spPr>
      </p:pic>
    </p:spTree>
    <p:extLst>
      <p:ext uri="{BB962C8B-B14F-4D97-AF65-F5344CB8AC3E}">
        <p14:creationId xmlns:p14="http://schemas.microsoft.com/office/powerpoint/2010/main" val="2479963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64C8F-C9A2-C44A-B95E-C10969E452C1}"/>
              </a:ext>
            </a:extLst>
          </p:cNvPr>
          <p:cNvSpPr>
            <a:spLocks noGrp="1"/>
          </p:cNvSpPr>
          <p:nvPr>
            <p:ph type="title"/>
          </p:nvPr>
        </p:nvSpPr>
        <p:spPr>
          <a:xfrm>
            <a:off x="39014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C461F3C-04C6-5845-A4CF-7AAF50332F9B}"/>
              </a:ext>
            </a:extLst>
          </p:cNvPr>
          <p:cNvSpPr>
            <a:spLocks noGrp="1"/>
          </p:cNvSpPr>
          <p:nvPr>
            <p:ph type="body" idx="1"/>
          </p:nvPr>
        </p:nvSpPr>
        <p:spPr>
          <a:xfrm>
            <a:off x="39014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A8324-AF57-B64A-A076-838C437BA1A5}"/>
              </a:ext>
            </a:extLst>
          </p:cNvPr>
          <p:cNvSpPr>
            <a:spLocks noGrp="1"/>
          </p:cNvSpPr>
          <p:nvPr>
            <p:ph type="dt" sz="half" idx="2"/>
          </p:nvPr>
        </p:nvSpPr>
        <p:spPr>
          <a:xfrm>
            <a:off x="390144"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75977-89DE-C74E-8462-7B2338699120}" type="datetimeFigureOut">
              <a:rPr lang="en-US" smtClean="0"/>
              <a:t>6/15/2021</a:t>
            </a:fld>
            <a:endParaRPr lang="en-US"/>
          </a:p>
        </p:txBody>
      </p:sp>
      <p:sp>
        <p:nvSpPr>
          <p:cNvPr id="5" name="Footer Placeholder 4">
            <a:extLst>
              <a:ext uri="{FF2B5EF4-FFF2-40B4-BE49-F238E27FC236}">
                <a16:creationId xmlns:a16="http://schemas.microsoft.com/office/drawing/2014/main" id="{8B991687-2A29-BC4B-A4D3-C31E9B4EBFEB}"/>
              </a:ext>
            </a:extLst>
          </p:cNvPr>
          <p:cNvSpPr>
            <a:spLocks noGrp="1"/>
          </p:cNvSpPr>
          <p:nvPr>
            <p:ph type="ftr" sz="quarter" idx="3"/>
          </p:nvPr>
        </p:nvSpPr>
        <p:spPr>
          <a:xfrm>
            <a:off x="3133344"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458A29-62F9-ED49-BA28-9F68799D43AF}"/>
              </a:ext>
            </a:extLst>
          </p:cNvPr>
          <p:cNvSpPr>
            <a:spLocks noGrp="1"/>
          </p:cNvSpPr>
          <p:nvPr>
            <p:ph type="sldNum" sz="quarter" idx="4"/>
          </p:nvPr>
        </p:nvSpPr>
        <p:spPr>
          <a:xfrm>
            <a:off x="10905744" y="6093714"/>
            <a:ext cx="12070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AC513-A509-8D4A-ABDA-076B99FB0BF2}" type="slidenum">
              <a:rPr lang="en-US" smtClean="0"/>
              <a:t>‹#›</a:t>
            </a:fld>
            <a:endParaRPr lang="en-US"/>
          </a:p>
        </p:txBody>
      </p:sp>
    </p:spTree>
    <p:extLst>
      <p:ext uri="{BB962C8B-B14F-4D97-AF65-F5344CB8AC3E}">
        <p14:creationId xmlns:p14="http://schemas.microsoft.com/office/powerpoint/2010/main" val="104616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ySbGYM_5j4?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436038FF-A606-7C45-9486-F5D090FFE553}"/>
              </a:ext>
            </a:extLst>
          </p:cNvPr>
          <p:cNvSpPr>
            <a:spLocks noGrp="1"/>
          </p:cNvSpPr>
          <p:nvPr>
            <p:ph type="ctrTitle"/>
          </p:nvPr>
        </p:nvSpPr>
        <p:spPr/>
        <p:txBody>
          <a:bodyPr/>
          <a:lstStyle/>
          <a:p>
            <a:r>
              <a:rPr lang="en-NZ"/>
              <a:t>Train</a:t>
            </a:r>
            <a:r>
              <a:rPr lang="en-NZ">
                <a:solidFill>
                  <a:srgbClr val="500D49"/>
                </a:solidFill>
                <a:latin typeface="Trebuchet MS" charset="0"/>
              </a:rPr>
              <a:t> </a:t>
            </a:r>
            <a:r>
              <a:rPr lang="en-NZ"/>
              <a:t>the trainer</a:t>
            </a:r>
            <a:endParaRPr lang="en-US"/>
          </a:p>
        </p:txBody>
      </p:sp>
      <p:sp>
        <p:nvSpPr>
          <p:cNvPr id="23" name="Subtitle 22">
            <a:extLst>
              <a:ext uri="{FF2B5EF4-FFF2-40B4-BE49-F238E27FC236}">
                <a16:creationId xmlns:a16="http://schemas.microsoft.com/office/drawing/2014/main" id="{46CBB132-52D4-3C42-AB13-9AC7BEBD8D5C}"/>
              </a:ext>
            </a:extLst>
          </p:cNvPr>
          <p:cNvSpPr>
            <a:spLocks noGrp="1"/>
          </p:cNvSpPr>
          <p:nvPr>
            <p:ph type="subTitle" idx="1"/>
          </p:nvPr>
        </p:nvSpPr>
        <p:spPr/>
        <p:txBody>
          <a:bodyPr/>
          <a:lstStyle/>
          <a:p>
            <a:r>
              <a:rPr lang="en-NZ"/>
              <a:t>HoNOS family of measures </a:t>
            </a:r>
            <a:endParaRPr lang="en-US"/>
          </a:p>
        </p:txBody>
      </p:sp>
      <p:pic>
        <p:nvPicPr>
          <p:cNvPr id="26" name="Picture 25">
            <a:extLst>
              <a:ext uri="{FF2B5EF4-FFF2-40B4-BE49-F238E27FC236}">
                <a16:creationId xmlns:a16="http://schemas.microsoft.com/office/drawing/2014/main" id="{DA1CB757-E970-7341-A117-DEE4B6915126}"/>
              </a:ext>
            </a:extLst>
          </p:cNvPr>
          <p:cNvPicPr>
            <a:picLocks noChangeAspect="1"/>
          </p:cNvPicPr>
          <p:nvPr/>
        </p:nvPicPr>
        <p:blipFill>
          <a:blip r:embed="rId3"/>
          <a:srcRect/>
          <a:stretch/>
        </p:blipFill>
        <p:spPr>
          <a:xfrm>
            <a:off x="0" y="6908292"/>
            <a:ext cx="12192000" cy="1892808"/>
          </a:xfrm>
          <a:prstGeom prst="rect">
            <a:avLst/>
          </a:prstGeom>
        </p:spPr>
      </p:pic>
    </p:spTree>
    <p:extLst>
      <p:ext uri="{BB962C8B-B14F-4D97-AF65-F5344CB8AC3E}">
        <p14:creationId xmlns:p14="http://schemas.microsoft.com/office/powerpoint/2010/main" val="124496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5DE7-80A3-458F-B5CA-C209A566DAB6}"/>
              </a:ext>
            </a:extLst>
          </p:cNvPr>
          <p:cNvSpPr>
            <a:spLocks noGrp="1"/>
          </p:cNvSpPr>
          <p:nvPr>
            <p:ph type="title"/>
          </p:nvPr>
        </p:nvSpPr>
        <p:spPr/>
        <p:txBody>
          <a:bodyPr/>
          <a:lstStyle/>
          <a:p>
            <a:r>
              <a:rPr lang="mi-NZ"/>
              <a:t>What are MH outcomes?</a:t>
            </a:r>
            <a:endParaRPr lang="en-NZ"/>
          </a:p>
        </p:txBody>
      </p:sp>
      <p:sp>
        <p:nvSpPr>
          <p:cNvPr id="3" name="Content Placeholder 2">
            <a:extLst>
              <a:ext uri="{FF2B5EF4-FFF2-40B4-BE49-F238E27FC236}">
                <a16:creationId xmlns:a16="http://schemas.microsoft.com/office/drawing/2014/main" id="{7C90DEFF-80D7-40C2-8B63-66907EC146E6}"/>
              </a:ext>
            </a:extLst>
          </p:cNvPr>
          <p:cNvSpPr>
            <a:spLocks noGrp="1"/>
          </p:cNvSpPr>
          <p:nvPr>
            <p:ph idx="1"/>
          </p:nvPr>
        </p:nvSpPr>
        <p:spPr>
          <a:xfrm>
            <a:off x="390144" y="1825625"/>
            <a:ext cx="10515600" cy="3442661"/>
          </a:xfrm>
        </p:spPr>
        <p:txBody>
          <a:bodyPr>
            <a:normAutofit/>
          </a:bodyPr>
          <a:lstStyle/>
          <a:p>
            <a:pPr>
              <a:lnSpc>
                <a:spcPct val="114000"/>
              </a:lnSpc>
              <a:spcAft>
                <a:spcPts val="2400"/>
              </a:spcAft>
            </a:pPr>
            <a:r>
              <a:rPr lang="en-US" sz="2800"/>
              <a:t>Discuss as a large group</a:t>
            </a:r>
          </a:p>
          <a:p>
            <a:pPr marL="0" indent="0">
              <a:lnSpc>
                <a:spcPct val="114000"/>
              </a:lnSpc>
              <a:spcAft>
                <a:spcPts val="2400"/>
              </a:spcAft>
              <a:buNone/>
            </a:pPr>
            <a:r>
              <a:rPr lang="en-NZ" sz="2800"/>
              <a:t>MH-SMART definition:</a:t>
            </a:r>
            <a:br>
              <a:rPr lang="en-NZ" sz="2800"/>
            </a:br>
            <a:r>
              <a:rPr lang="en-NZ" sz="2800"/>
              <a:t>‘Changes in the mental health of individuals or populations using mental health services.’</a:t>
            </a:r>
          </a:p>
          <a:p>
            <a:pPr>
              <a:lnSpc>
                <a:spcPct val="114000"/>
              </a:lnSpc>
              <a:spcAft>
                <a:spcPts val="2400"/>
              </a:spcAft>
            </a:pPr>
            <a:endParaRPr lang="en-US" sz="2800"/>
          </a:p>
        </p:txBody>
      </p:sp>
    </p:spTree>
    <p:extLst>
      <p:ext uri="{BB962C8B-B14F-4D97-AF65-F5344CB8AC3E}">
        <p14:creationId xmlns:p14="http://schemas.microsoft.com/office/powerpoint/2010/main" val="548579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7E9D-A8B8-41EF-A9DB-D99F88716342}"/>
              </a:ext>
            </a:extLst>
          </p:cNvPr>
          <p:cNvSpPr>
            <a:spLocks noGrp="1"/>
          </p:cNvSpPr>
          <p:nvPr>
            <p:ph type="title"/>
          </p:nvPr>
        </p:nvSpPr>
        <p:spPr/>
        <p:txBody>
          <a:bodyPr/>
          <a:lstStyle/>
          <a:p>
            <a:r>
              <a:rPr lang="en-NZ"/>
              <a:t>Background to outcome measures</a:t>
            </a:r>
          </a:p>
        </p:txBody>
      </p:sp>
      <p:sp>
        <p:nvSpPr>
          <p:cNvPr id="3" name="Content Placeholder 2">
            <a:extLst>
              <a:ext uri="{FF2B5EF4-FFF2-40B4-BE49-F238E27FC236}">
                <a16:creationId xmlns:a16="http://schemas.microsoft.com/office/drawing/2014/main" id="{FD492123-8DCE-4443-B4DA-124D4ED193FF}"/>
              </a:ext>
            </a:extLst>
          </p:cNvPr>
          <p:cNvSpPr>
            <a:spLocks noGrp="1"/>
          </p:cNvSpPr>
          <p:nvPr>
            <p:ph idx="1"/>
          </p:nvPr>
        </p:nvSpPr>
        <p:spPr/>
        <p:txBody>
          <a:bodyPr>
            <a:normAutofit fontScale="92500" lnSpcReduction="20000"/>
          </a:bodyPr>
          <a:lstStyle/>
          <a:p>
            <a:pPr>
              <a:lnSpc>
                <a:spcPct val="133000"/>
              </a:lnSpc>
              <a:spcAft>
                <a:spcPts val="600"/>
              </a:spcAft>
            </a:pPr>
            <a:r>
              <a:rPr lang="en-US" sz="2800" b="1"/>
              <a:t>1990’s </a:t>
            </a:r>
            <a:r>
              <a:rPr lang="en-US" sz="2800"/>
              <a:t>Development of HoNOS measures</a:t>
            </a:r>
          </a:p>
          <a:p>
            <a:pPr>
              <a:lnSpc>
                <a:spcPct val="133000"/>
              </a:lnSpc>
              <a:spcAft>
                <a:spcPts val="600"/>
              </a:spcAft>
            </a:pPr>
            <a:r>
              <a:rPr lang="en-US" sz="2800" b="1"/>
              <a:t>2002 </a:t>
            </a:r>
            <a:r>
              <a:rPr lang="en-US" sz="2800"/>
              <a:t>DHB crown funding agreements in NZ </a:t>
            </a:r>
            <a:endParaRPr lang="en-US" sz="2800" b="1"/>
          </a:p>
          <a:p>
            <a:pPr>
              <a:lnSpc>
                <a:spcPct val="133000"/>
              </a:lnSpc>
              <a:spcAft>
                <a:spcPts val="600"/>
              </a:spcAft>
            </a:pPr>
            <a:r>
              <a:rPr lang="en-US" sz="2800" b="1"/>
              <a:t>2003 </a:t>
            </a:r>
            <a:r>
              <a:rPr lang="en-US" sz="2800"/>
              <a:t>CAOS - classification and outcome study </a:t>
            </a:r>
            <a:endParaRPr lang="en-US" sz="2800" b="1"/>
          </a:p>
          <a:p>
            <a:pPr>
              <a:lnSpc>
                <a:spcPct val="133000"/>
              </a:lnSpc>
              <a:spcAft>
                <a:spcPts val="600"/>
              </a:spcAft>
            </a:pPr>
            <a:r>
              <a:rPr lang="en-US" sz="2800" b="1"/>
              <a:t>2004</a:t>
            </a:r>
            <a:r>
              <a:rPr lang="en-US" b="1"/>
              <a:t> </a:t>
            </a:r>
            <a:r>
              <a:rPr lang="en-US" sz="2800"/>
              <a:t>MHSMART (mental health standard measures of recovery initiative)</a:t>
            </a:r>
            <a:endParaRPr lang="en-US" sz="2800" b="1"/>
          </a:p>
          <a:p>
            <a:pPr>
              <a:lnSpc>
                <a:spcPct val="133000"/>
              </a:lnSpc>
              <a:spcAft>
                <a:spcPts val="600"/>
              </a:spcAft>
            </a:pPr>
            <a:r>
              <a:rPr lang="en-US" sz="2800" b="1"/>
              <a:t>2005 </a:t>
            </a:r>
            <a:r>
              <a:rPr lang="en-US" sz="2800"/>
              <a:t>National mental health information strategy </a:t>
            </a:r>
          </a:p>
          <a:p>
            <a:pPr>
              <a:lnSpc>
                <a:spcPct val="133000"/>
              </a:lnSpc>
              <a:spcAft>
                <a:spcPts val="600"/>
              </a:spcAft>
            </a:pPr>
            <a:r>
              <a:rPr lang="en-US" sz="2800" b="1"/>
              <a:t>2008 </a:t>
            </a:r>
            <a:r>
              <a:rPr lang="en-NZ" sz="2800"/>
              <a:t>PRIMHD programme for the integration of mental health data</a:t>
            </a:r>
          </a:p>
          <a:p>
            <a:endParaRPr lang="en-NZ"/>
          </a:p>
        </p:txBody>
      </p:sp>
    </p:spTree>
    <p:extLst>
      <p:ext uri="{BB962C8B-B14F-4D97-AF65-F5344CB8AC3E}">
        <p14:creationId xmlns:p14="http://schemas.microsoft.com/office/powerpoint/2010/main" val="432965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879-5A92-4965-ADD0-58F9C890EA28}"/>
              </a:ext>
            </a:extLst>
          </p:cNvPr>
          <p:cNvSpPr>
            <a:spLocks noGrp="1"/>
          </p:cNvSpPr>
          <p:nvPr>
            <p:ph type="title"/>
          </p:nvPr>
        </p:nvSpPr>
        <p:spPr/>
        <p:txBody>
          <a:bodyPr/>
          <a:lstStyle/>
          <a:p>
            <a:r>
              <a:rPr lang="en-NZ"/>
              <a:t>Background</a:t>
            </a:r>
            <a:r>
              <a:rPr lang="en-NZ">
                <a:solidFill>
                  <a:srgbClr val="5D0649"/>
                </a:solidFill>
              </a:rPr>
              <a:t> </a:t>
            </a:r>
            <a:r>
              <a:rPr lang="en-NZ"/>
              <a:t>cont.</a:t>
            </a:r>
          </a:p>
        </p:txBody>
      </p:sp>
      <p:sp>
        <p:nvSpPr>
          <p:cNvPr id="3" name="Content Placeholder 2">
            <a:extLst>
              <a:ext uri="{FF2B5EF4-FFF2-40B4-BE49-F238E27FC236}">
                <a16:creationId xmlns:a16="http://schemas.microsoft.com/office/drawing/2014/main" id="{C3209D19-612F-4C50-B6E1-162FAA217C6B}"/>
              </a:ext>
            </a:extLst>
          </p:cNvPr>
          <p:cNvSpPr>
            <a:spLocks noGrp="1"/>
          </p:cNvSpPr>
          <p:nvPr>
            <p:ph idx="1"/>
          </p:nvPr>
        </p:nvSpPr>
        <p:spPr/>
        <p:txBody>
          <a:bodyPr>
            <a:normAutofit fontScale="85000" lnSpcReduction="20000"/>
          </a:bodyPr>
          <a:lstStyle/>
          <a:p>
            <a:pPr>
              <a:lnSpc>
                <a:spcPct val="133000"/>
              </a:lnSpc>
              <a:spcAft>
                <a:spcPts val="600"/>
              </a:spcAft>
            </a:pPr>
            <a:r>
              <a:rPr lang="en-NZ" sz="3000" b="1"/>
              <a:t>2009 </a:t>
            </a:r>
            <a:r>
              <a:rPr lang="en-NZ" sz="3000"/>
              <a:t>KPI key performance indicator development  </a:t>
            </a:r>
          </a:p>
          <a:p>
            <a:pPr>
              <a:lnSpc>
                <a:spcPct val="133000"/>
              </a:lnSpc>
              <a:spcAft>
                <a:spcPts val="600"/>
              </a:spcAft>
            </a:pPr>
            <a:r>
              <a:rPr lang="en-US" sz="3000" b="1"/>
              <a:t>2010 </a:t>
            </a:r>
            <a:r>
              <a:rPr lang="en-US" sz="3000"/>
              <a:t>Standard outcome reports available to sector   </a:t>
            </a:r>
          </a:p>
          <a:p>
            <a:pPr>
              <a:lnSpc>
                <a:spcPct val="133000"/>
              </a:lnSpc>
              <a:spcAft>
                <a:spcPts val="600"/>
              </a:spcAft>
            </a:pPr>
            <a:r>
              <a:rPr lang="en-US" sz="3000" b="1"/>
              <a:t>2011/12 </a:t>
            </a:r>
            <a:r>
              <a:rPr lang="en-US" sz="3000"/>
              <a:t>Ministry of Health policy direction on outcome measures and compliance</a:t>
            </a:r>
          </a:p>
          <a:p>
            <a:pPr>
              <a:lnSpc>
                <a:spcPct val="133000"/>
              </a:lnSpc>
              <a:spcAft>
                <a:spcPts val="600"/>
              </a:spcAft>
            </a:pPr>
            <a:r>
              <a:rPr lang="en-US" sz="3000" b="1"/>
              <a:t>2016 </a:t>
            </a:r>
            <a:r>
              <a:rPr lang="en-US" sz="3000"/>
              <a:t>Health strategy and outcome framework, commissioning framework</a:t>
            </a:r>
          </a:p>
          <a:p>
            <a:pPr>
              <a:lnSpc>
                <a:spcPct val="133000"/>
              </a:lnSpc>
              <a:spcAft>
                <a:spcPts val="600"/>
              </a:spcAft>
            </a:pPr>
            <a:r>
              <a:rPr lang="en-US" sz="3000" b="1"/>
              <a:t>2019</a:t>
            </a:r>
            <a:r>
              <a:rPr lang="en-US" sz="3000"/>
              <a:t> He Ara </a:t>
            </a:r>
            <a:r>
              <a:rPr lang="en-US" sz="3000" err="1"/>
              <a:t>Oranga</a:t>
            </a:r>
            <a:r>
              <a:rPr lang="en-US" sz="3000"/>
              <a:t> report</a:t>
            </a:r>
          </a:p>
          <a:p>
            <a:pPr>
              <a:lnSpc>
                <a:spcPct val="114000"/>
              </a:lnSpc>
              <a:spcAft>
                <a:spcPts val="600"/>
              </a:spcAft>
            </a:pPr>
            <a:endParaRPr lang="en-US" sz="2000"/>
          </a:p>
          <a:p>
            <a:pPr marL="0" indent="0">
              <a:buNone/>
            </a:pPr>
            <a:endParaRPr lang="en-NZ"/>
          </a:p>
        </p:txBody>
      </p:sp>
    </p:spTree>
    <p:extLst>
      <p:ext uri="{BB962C8B-B14F-4D97-AF65-F5344CB8AC3E}">
        <p14:creationId xmlns:p14="http://schemas.microsoft.com/office/powerpoint/2010/main" val="1995735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95BE-D436-492B-B767-4CEBA29316A8}"/>
              </a:ext>
            </a:extLst>
          </p:cNvPr>
          <p:cNvSpPr>
            <a:spLocks noGrp="1"/>
          </p:cNvSpPr>
          <p:nvPr>
            <p:ph type="title"/>
          </p:nvPr>
        </p:nvSpPr>
        <p:spPr>
          <a:xfrm>
            <a:off x="855677" y="451380"/>
            <a:ext cx="8229600" cy="1070992"/>
          </a:xfrm>
        </p:spPr>
        <p:txBody>
          <a:bodyPr/>
          <a:lstStyle/>
          <a:p>
            <a:r>
              <a:rPr lang="en-NZ"/>
              <a:t>Context for training</a:t>
            </a:r>
          </a:p>
        </p:txBody>
      </p:sp>
      <p:sp>
        <p:nvSpPr>
          <p:cNvPr id="3" name="Content Placeholder 2">
            <a:extLst>
              <a:ext uri="{FF2B5EF4-FFF2-40B4-BE49-F238E27FC236}">
                <a16:creationId xmlns:a16="http://schemas.microsoft.com/office/drawing/2014/main" id="{5D6AA46B-41DC-4F68-BAE9-2FE91103D176}"/>
              </a:ext>
            </a:extLst>
          </p:cNvPr>
          <p:cNvSpPr>
            <a:spLocks noGrp="1"/>
          </p:cNvSpPr>
          <p:nvPr>
            <p:ph idx="1"/>
          </p:nvPr>
        </p:nvSpPr>
        <p:spPr>
          <a:xfrm>
            <a:off x="855677" y="1589484"/>
            <a:ext cx="10335237" cy="4392488"/>
          </a:xfrm>
        </p:spPr>
        <p:txBody>
          <a:bodyPr>
            <a:normAutofit fontScale="92500"/>
          </a:bodyPr>
          <a:lstStyle/>
          <a:p>
            <a:pPr>
              <a:lnSpc>
                <a:spcPct val="123000"/>
              </a:lnSpc>
              <a:spcAft>
                <a:spcPts val="600"/>
              </a:spcAft>
              <a:defRPr/>
            </a:pPr>
            <a:r>
              <a:rPr lang="en-US"/>
              <a:t>S</a:t>
            </a:r>
            <a:r>
              <a:rPr lang="en-US" sz="2800"/>
              <a:t>upport recovery by promoting and facilitating the development of an outcomes-focused culture in the mental health sector.</a:t>
            </a:r>
            <a:endParaRPr lang="en-GB" sz="2800"/>
          </a:p>
          <a:p>
            <a:pPr>
              <a:lnSpc>
                <a:spcPct val="123000"/>
              </a:lnSpc>
              <a:spcAft>
                <a:spcPts val="600"/>
              </a:spcAft>
              <a:defRPr/>
            </a:pPr>
            <a:r>
              <a:rPr lang="en-GB"/>
              <a:t>E</a:t>
            </a:r>
            <a:r>
              <a:rPr lang="en-GB" sz="2800"/>
              <a:t>nsure a sound understanding of the philosophical underpinnings of recovery.</a:t>
            </a:r>
          </a:p>
          <a:p>
            <a:pPr>
              <a:lnSpc>
                <a:spcPct val="123000"/>
              </a:lnSpc>
              <a:spcAft>
                <a:spcPts val="600"/>
              </a:spcAft>
              <a:defRPr/>
            </a:pPr>
            <a:r>
              <a:rPr lang="en-GB"/>
              <a:t>N</a:t>
            </a:r>
            <a:r>
              <a:rPr lang="en-GB" sz="2800"/>
              <a:t>ecessary structures and processes to support an outcomes-focused culture.</a:t>
            </a:r>
            <a:endParaRPr lang="en-NZ" sz="2800"/>
          </a:p>
          <a:p>
            <a:pPr>
              <a:lnSpc>
                <a:spcPct val="123000"/>
              </a:lnSpc>
              <a:spcAft>
                <a:spcPts val="600"/>
              </a:spcAft>
              <a:defRPr/>
            </a:pPr>
            <a:r>
              <a:rPr lang="en-NZ"/>
              <a:t>R</a:t>
            </a:r>
            <a:r>
              <a:rPr lang="en-NZ" sz="2800"/>
              <a:t>esponsiveness to Māori is critical.</a:t>
            </a:r>
            <a:endParaRPr lang="en-US" sz="2800"/>
          </a:p>
          <a:p>
            <a:endParaRPr lang="en-NZ"/>
          </a:p>
        </p:txBody>
      </p:sp>
    </p:spTree>
    <p:extLst>
      <p:ext uri="{BB962C8B-B14F-4D97-AF65-F5344CB8AC3E}">
        <p14:creationId xmlns:p14="http://schemas.microsoft.com/office/powerpoint/2010/main" val="2642270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65CC-8B94-4801-B857-26955EE92597}"/>
              </a:ext>
            </a:extLst>
          </p:cNvPr>
          <p:cNvSpPr>
            <a:spLocks noGrp="1"/>
          </p:cNvSpPr>
          <p:nvPr>
            <p:ph type="title"/>
          </p:nvPr>
        </p:nvSpPr>
        <p:spPr>
          <a:xfrm>
            <a:off x="969632" y="49313"/>
            <a:ext cx="8229600" cy="1070992"/>
          </a:xfrm>
        </p:spPr>
        <p:txBody>
          <a:bodyPr/>
          <a:lstStyle/>
          <a:p>
            <a:r>
              <a:rPr lang="en-NZ"/>
              <a:t>Outcome</a:t>
            </a:r>
            <a:r>
              <a:rPr lang="en-NZ">
                <a:solidFill>
                  <a:srgbClr val="5D0649"/>
                </a:solidFill>
              </a:rPr>
              <a:t> </a:t>
            </a:r>
            <a:r>
              <a:rPr lang="en-NZ"/>
              <a:t>training</a:t>
            </a:r>
            <a:r>
              <a:rPr lang="en-NZ">
                <a:solidFill>
                  <a:srgbClr val="5D0649"/>
                </a:solidFill>
              </a:rPr>
              <a:t> </a:t>
            </a:r>
            <a:r>
              <a:rPr lang="en-NZ"/>
              <a:t>model</a:t>
            </a:r>
          </a:p>
        </p:txBody>
      </p:sp>
      <p:grpSp>
        <p:nvGrpSpPr>
          <p:cNvPr id="4" name="Group 3">
            <a:extLst>
              <a:ext uri="{FF2B5EF4-FFF2-40B4-BE49-F238E27FC236}">
                <a16:creationId xmlns:a16="http://schemas.microsoft.com/office/drawing/2014/main" id="{1AC979D4-1EC9-4576-80DF-FE058866DFEC}"/>
              </a:ext>
            </a:extLst>
          </p:cNvPr>
          <p:cNvGrpSpPr/>
          <p:nvPr/>
        </p:nvGrpSpPr>
        <p:grpSpPr>
          <a:xfrm>
            <a:off x="1804173" y="1242313"/>
            <a:ext cx="8387391" cy="5498839"/>
            <a:chOff x="443183" y="1052736"/>
            <a:chExt cx="7831691" cy="5367543"/>
          </a:xfrm>
        </p:grpSpPr>
        <p:sp>
          <p:nvSpPr>
            <p:cNvPr id="34" name="Down Arrow 55">
              <a:extLst>
                <a:ext uri="{FF2B5EF4-FFF2-40B4-BE49-F238E27FC236}">
                  <a16:creationId xmlns:a16="http://schemas.microsoft.com/office/drawing/2014/main" id="{B41B378D-788A-48EB-A412-A3C3FF37988E}"/>
                </a:ext>
              </a:extLst>
            </p:cNvPr>
            <p:cNvSpPr/>
            <p:nvPr/>
          </p:nvSpPr>
          <p:spPr bwMode="auto">
            <a:xfrm rot="8791952" flipV="1">
              <a:off x="6118778" y="2097410"/>
              <a:ext cx="175874" cy="677600"/>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5" name="Rectangle 16">
              <a:extLst>
                <a:ext uri="{FF2B5EF4-FFF2-40B4-BE49-F238E27FC236}">
                  <a16:creationId xmlns:a16="http://schemas.microsoft.com/office/drawing/2014/main" id="{0736F434-CDC2-4E54-A707-6AB6B1A7A2D8}"/>
                </a:ext>
              </a:extLst>
            </p:cNvPr>
            <p:cNvSpPr>
              <a:spLocks noChangeArrowheads="1"/>
            </p:cNvSpPr>
            <p:nvPr/>
          </p:nvSpPr>
          <p:spPr bwMode="auto">
            <a:xfrm>
              <a:off x="2531067" y="4325307"/>
              <a:ext cx="4014401" cy="356311"/>
            </a:xfrm>
            <a:prstGeom prst="round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NZ" sz="1200" b="1">
                  <a:solidFill>
                    <a:schemeClr val="bg1"/>
                  </a:solidFill>
                </a:rPr>
                <a:t>Foundational training (regional</a:t>
              </a:r>
              <a:r>
                <a:rPr lang="en-NZ" sz="1200" b="1">
                  <a:solidFill>
                    <a:schemeClr val="bg1"/>
                  </a:solidFill>
                  <a:latin typeface="+mj-lt"/>
                </a:rPr>
                <a:t>)</a:t>
              </a:r>
              <a:endParaRPr lang="en-US" sz="1200" b="1">
                <a:solidFill>
                  <a:schemeClr val="bg1"/>
                </a:solidFill>
                <a:latin typeface="+mj-lt"/>
              </a:endParaRPr>
            </a:p>
          </p:txBody>
        </p:sp>
        <p:sp>
          <p:nvSpPr>
            <p:cNvPr id="6" name="Rectangle 19">
              <a:extLst>
                <a:ext uri="{FF2B5EF4-FFF2-40B4-BE49-F238E27FC236}">
                  <a16:creationId xmlns:a16="http://schemas.microsoft.com/office/drawing/2014/main" id="{C0A756DF-7EF0-4F62-ADEA-3E0370AA56FF}"/>
                </a:ext>
              </a:extLst>
            </p:cNvPr>
            <p:cNvSpPr>
              <a:spLocks noChangeArrowheads="1"/>
            </p:cNvSpPr>
            <p:nvPr/>
          </p:nvSpPr>
          <p:spPr bwMode="auto">
            <a:xfrm>
              <a:off x="2987824" y="4792804"/>
              <a:ext cx="2016224" cy="1552925"/>
            </a:xfrm>
            <a:prstGeom prst="roundRect">
              <a:avLst>
                <a:gd name="adj" fmla="val 9719"/>
              </a:avLst>
            </a:prstGeom>
            <a:solidFill>
              <a:schemeClr val="bg1">
                <a:lumMod val="50000"/>
              </a:schemeClr>
            </a:solidFill>
            <a:ln w="9525">
              <a:noFill/>
              <a:miter lim="800000"/>
              <a:headEnd/>
              <a:tailEnd/>
            </a:ln>
            <a:effectLst/>
          </p:spPr>
          <p:txBody>
            <a:bodyPr wrap="none"/>
            <a:lstStyle/>
            <a:p>
              <a:pPr algn="l">
                <a:spcAft>
                  <a:spcPts val="600"/>
                </a:spcAft>
              </a:pPr>
              <a:r>
                <a:rPr lang="en-NZ" sz="1100" b="1">
                  <a:solidFill>
                    <a:schemeClr val="bg1"/>
                  </a:solidFill>
                </a:rPr>
                <a:t>Trainer pre-requisite</a:t>
              </a:r>
            </a:p>
            <a:p>
              <a:pPr algn="l">
                <a:lnSpc>
                  <a:spcPct val="114000"/>
                </a:lnSpc>
                <a:buFontTx/>
                <a:buChar char="•"/>
              </a:pPr>
              <a:r>
                <a:rPr lang="en-NZ" sz="1100">
                  <a:solidFill>
                    <a:schemeClr val="bg1"/>
                  </a:solidFill>
                </a:rPr>
                <a:t> clinician familiar with </a:t>
              </a:r>
              <a:br>
                <a:rPr lang="en-NZ" sz="1100">
                  <a:solidFill>
                    <a:schemeClr val="bg1"/>
                  </a:solidFill>
                </a:rPr>
              </a:br>
              <a:r>
                <a:rPr lang="en-NZ" sz="1100">
                  <a:solidFill>
                    <a:schemeClr val="bg1"/>
                  </a:solidFill>
                </a:rPr>
                <a:t>  outcome measure</a:t>
              </a:r>
            </a:p>
            <a:p>
              <a:pPr algn="l">
                <a:lnSpc>
                  <a:spcPct val="114000"/>
                </a:lnSpc>
                <a:buFontTx/>
                <a:buChar char="•"/>
              </a:pPr>
              <a:r>
                <a:rPr lang="en-NZ" sz="1100">
                  <a:solidFill>
                    <a:schemeClr val="bg1"/>
                  </a:solidFill>
                </a:rPr>
                <a:t> minimum of 1 year using </a:t>
              </a:r>
              <a:br>
                <a:rPr lang="en-NZ" sz="1100">
                  <a:solidFill>
                    <a:schemeClr val="bg1"/>
                  </a:solidFill>
                </a:rPr>
              </a:br>
              <a:r>
                <a:rPr lang="en-NZ" sz="1100">
                  <a:solidFill>
                    <a:schemeClr val="bg1"/>
                  </a:solidFill>
                </a:rPr>
                <a:t>   the measure.</a:t>
              </a:r>
              <a:endParaRPr lang="en-US" sz="1100">
                <a:solidFill>
                  <a:schemeClr val="bg1"/>
                </a:solidFill>
              </a:endParaRPr>
            </a:p>
          </p:txBody>
        </p:sp>
        <p:sp>
          <p:nvSpPr>
            <p:cNvPr id="7" name="Rectangle 20">
              <a:extLst>
                <a:ext uri="{FF2B5EF4-FFF2-40B4-BE49-F238E27FC236}">
                  <a16:creationId xmlns:a16="http://schemas.microsoft.com/office/drawing/2014/main" id="{D3936B61-A48D-49D8-A911-40EF567D8FBD}"/>
                </a:ext>
              </a:extLst>
            </p:cNvPr>
            <p:cNvSpPr>
              <a:spLocks noChangeArrowheads="1"/>
            </p:cNvSpPr>
            <p:nvPr/>
          </p:nvSpPr>
          <p:spPr bwMode="auto">
            <a:xfrm>
              <a:off x="5088657" y="4792805"/>
              <a:ext cx="2913621" cy="1627474"/>
            </a:xfrm>
            <a:prstGeom prst="roundRect">
              <a:avLst>
                <a:gd name="adj" fmla="val 9719"/>
              </a:avLst>
            </a:prstGeom>
            <a:solidFill>
              <a:schemeClr val="bg1">
                <a:lumMod val="50000"/>
              </a:schemeClr>
            </a:solidFill>
            <a:ln w="9525">
              <a:noFill/>
              <a:miter lim="800000"/>
              <a:headEnd/>
              <a:tailEnd/>
            </a:ln>
            <a:effectLst/>
          </p:spPr>
          <p:txBody>
            <a:bodyPr wrap="none"/>
            <a:lstStyle/>
            <a:p>
              <a:pPr algn="l">
                <a:spcAft>
                  <a:spcPts val="600"/>
                </a:spcAft>
              </a:pPr>
              <a:r>
                <a:rPr lang="en-NZ" sz="1100" b="1">
                  <a:solidFill>
                    <a:schemeClr val="bg1"/>
                  </a:solidFill>
                </a:rPr>
                <a:t>7 Real Skills</a:t>
              </a:r>
            </a:p>
            <a:p>
              <a:pPr algn="l">
                <a:buFontTx/>
                <a:buChar char="•"/>
              </a:pPr>
              <a:r>
                <a:rPr lang="en-NZ" sz="1100">
                  <a:solidFill>
                    <a:schemeClr val="bg1"/>
                  </a:solidFill>
                </a:rPr>
                <a:t> working with service users</a:t>
              </a:r>
            </a:p>
            <a:p>
              <a:pPr algn="l">
                <a:buFontTx/>
                <a:buChar char="•"/>
              </a:pPr>
              <a:r>
                <a:rPr lang="en-NZ" sz="1100">
                  <a:solidFill>
                    <a:schemeClr val="bg1"/>
                  </a:solidFill>
                </a:rPr>
                <a:t> working with Māori</a:t>
              </a:r>
            </a:p>
            <a:p>
              <a:pPr algn="l">
                <a:buFontTx/>
                <a:buChar char="•"/>
              </a:pPr>
              <a:r>
                <a:rPr lang="en-NZ" sz="1100">
                  <a:solidFill>
                    <a:schemeClr val="bg1"/>
                  </a:solidFill>
                </a:rPr>
                <a:t> working with families</a:t>
              </a:r>
            </a:p>
            <a:p>
              <a:pPr algn="l">
                <a:buFontTx/>
                <a:buChar char="•"/>
              </a:pPr>
              <a:r>
                <a:rPr lang="en-NZ" sz="1100">
                  <a:solidFill>
                    <a:schemeClr val="bg1"/>
                  </a:solidFill>
                </a:rPr>
                <a:t> working with communities</a:t>
              </a:r>
            </a:p>
            <a:p>
              <a:pPr algn="l">
                <a:buFontTx/>
                <a:buChar char="•"/>
              </a:pPr>
              <a:r>
                <a:rPr lang="en-NZ" sz="1100">
                  <a:solidFill>
                    <a:schemeClr val="bg1"/>
                  </a:solidFill>
                </a:rPr>
                <a:t> challenging stigma/discrimination</a:t>
              </a:r>
            </a:p>
            <a:p>
              <a:pPr algn="l">
                <a:buFontTx/>
                <a:buChar char="•"/>
              </a:pPr>
              <a:r>
                <a:rPr lang="en-NZ" sz="1100">
                  <a:solidFill>
                    <a:schemeClr val="bg1"/>
                  </a:solidFill>
                </a:rPr>
                <a:t> law, policy and practice</a:t>
              </a:r>
            </a:p>
            <a:p>
              <a:pPr algn="l">
                <a:buFontTx/>
                <a:buChar char="•"/>
              </a:pPr>
              <a:r>
                <a:rPr lang="en-NZ" sz="1100">
                  <a:solidFill>
                    <a:schemeClr val="bg1"/>
                  </a:solidFill>
                </a:rPr>
                <a:t> </a:t>
              </a:r>
              <a:r>
                <a:rPr lang="en-NZ" sz="1100" b="1">
                  <a:solidFill>
                    <a:schemeClr val="bg1"/>
                  </a:solidFill>
                </a:rPr>
                <a:t>professional and personal development.</a:t>
              </a:r>
              <a:endParaRPr lang="en-US" sz="1100" b="1">
                <a:solidFill>
                  <a:schemeClr val="bg1"/>
                </a:solidFill>
              </a:endParaRPr>
            </a:p>
          </p:txBody>
        </p:sp>
        <p:sp>
          <p:nvSpPr>
            <p:cNvPr id="8" name="Text Box 21">
              <a:extLst>
                <a:ext uri="{FF2B5EF4-FFF2-40B4-BE49-F238E27FC236}">
                  <a16:creationId xmlns:a16="http://schemas.microsoft.com/office/drawing/2014/main" id="{E8DD488C-EFE0-4C92-8BAD-D84036EAB176}"/>
                </a:ext>
              </a:extLst>
            </p:cNvPr>
            <p:cNvSpPr txBox="1">
              <a:spLocks noChangeArrowheads="1"/>
            </p:cNvSpPr>
            <p:nvPr/>
          </p:nvSpPr>
          <p:spPr bwMode="auto">
            <a:xfrm>
              <a:off x="6638470" y="4297360"/>
              <a:ext cx="1512889" cy="45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Certification based on </a:t>
              </a:r>
              <a:r>
                <a:rPr lang="en-NZ" sz="1200" i="1">
                  <a:solidFill>
                    <a:schemeClr val="tx1"/>
                  </a:solidFill>
                  <a:latin typeface="+mn-lt"/>
                </a:rPr>
                <a:t>Let’s get real</a:t>
              </a:r>
              <a:endParaRPr lang="en-US" sz="1200" i="1">
                <a:solidFill>
                  <a:schemeClr val="tx1"/>
                </a:solidFill>
                <a:latin typeface="+mn-lt"/>
              </a:endParaRPr>
            </a:p>
          </p:txBody>
        </p:sp>
        <p:sp>
          <p:nvSpPr>
            <p:cNvPr id="9" name="Text Box 22">
              <a:extLst>
                <a:ext uri="{FF2B5EF4-FFF2-40B4-BE49-F238E27FC236}">
                  <a16:creationId xmlns:a16="http://schemas.microsoft.com/office/drawing/2014/main" id="{54A95D22-BC05-479F-B3EE-B877691EA76A}"/>
                </a:ext>
              </a:extLst>
            </p:cNvPr>
            <p:cNvSpPr txBox="1">
              <a:spLocks noChangeArrowheads="1"/>
            </p:cNvSpPr>
            <p:nvPr/>
          </p:nvSpPr>
          <p:spPr bwMode="auto">
            <a:xfrm>
              <a:off x="1542446" y="4393036"/>
              <a:ext cx="864703" cy="27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r" eaLnBrk="1" hangingPunct="1">
                <a:spcBef>
                  <a:spcPct val="50000"/>
                </a:spcBef>
              </a:pPr>
              <a:r>
                <a:rPr lang="en-NZ" sz="1200">
                  <a:solidFill>
                    <a:schemeClr val="tx1"/>
                  </a:solidFill>
                  <a:latin typeface="+mn-lt"/>
                </a:rPr>
                <a:t>2 Days</a:t>
              </a:r>
              <a:endParaRPr lang="en-US" sz="1200">
                <a:solidFill>
                  <a:schemeClr val="tx1"/>
                </a:solidFill>
                <a:latin typeface="+mn-lt"/>
              </a:endParaRPr>
            </a:p>
          </p:txBody>
        </p:sp>
        <p:sp>
          <p:nvSpPr>
            <p:cNvPr id="11" name="Rectangle 24">
              <a:extLst>
                <a:ext uri="{FF2B5EF4-FFF2-40B4-BE49-F238E27FC236}">
                  <a16:creationId xmlns:a16="http://schemas.microsoft.com/office/drawing/2014/main" id="{2D19C17B-3A6C-4F3F-9DB0-83B769915F00}"/>
                </a:ext>
              </a:extLst>
            </p:cNvPr>
            <p:cNvSpPr>
              <a:spLocks noChangeArrowheads="1"/>
            </p:cNvSpPr>
            <p:nvPr/>
          </p:nvSpPr>
          <p:spPr bwMode="auto">
            <a:xfrm>
              <a:off x="2816834" y="1077205"/>
              <a:ext cx="3273616" cy="357784"/>
            </a:xfrm>
            <a:prstGeom prst="roundRect">
              <a:avLst/>
            </a:prstGeom>
            <a:solidFill>
              <a:schemeClr val="accent6">
                <a:lumMod val="75000"/>
                <a:alpha val="60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NZ" sz="1200" b="1">
                  <a:solidFill>
                    <a:schemeClr val="bg1"/>
                  </a:solidFill>
                </a:rPr>
                <a:t>Refresher training for clinicians</a:t>
              </a:r>
              <a:endParaRPr lang="en-US" sz="1200" b="1">
                <a:solidFill>
                  <a:schemeClr val="bg1"/>
                </a:solidFill>
              </a:endParaRPr>
            </a:p>
          </p:txBody>
        </p:sp>
        <p:sp>
          <p:nvSpPr>
            <p:cNvPr id="12" name="Rectangle 25">
              <a:extLst>
                <a:ext uri="{FF2B5EF4-FFF2-40B4-BE49-F238E27FC236}">
                  <a16:creationId xmlns:a16="http://schemas.microsoft.com/office/drawing/2014/main" id="{B97BF5A0-CA81-4107-A3ED-75C402E63DEC}"/>
                </a:ext>
              </a:extLst>
            </p:cNvPr>
            <p:cNvSpPr>
              <a:spLocks noChangeArrowheads="1"/>
            </p:cNvSpPr>
            <p:nvPr/>
          </p:nvSpPr>
          <p:spPr bwMode="auto">
            <a:xfrm>
              <a:off x="2808883" y="2654387"/>
              <a:ext cx="3273616" cy="319502"/>
            </a:xfrm>
            <a:prstGeom prst="roundRect">
              <a:avLst/>
            </a:prstGeom>
            <a:solidFill>
              <a:schemeClr val="accent6">
                <a:lumMod val="75000"/>
              </a:schemeClr>
            </a:solidFill>
            <a:ln w="9525">
              <a:noFill/>
              <a:miter lim="800000"/>
              <a:headEnd/>
              <a:tailEnd/>
            </a:ln>
            <a:effectLst/>
          </p:spPr>
          <p:txBody>
            <a:bodyPr wrap="none" anchor="ctr"/>
            <a:lstStyle/>
            <a:p>
              <a:pPr algn="ctr"/>
              <a:r>
                <a:rPr lang="en-NZ" sz="1200" b="1">
                  <a:solidFill>
                    <a:schemeClr val="bg1"/>
                  </a:solidFill>
                </a:rPr>
                <a:t>Refresher training</a:t>
              </a:r>
              <a:endParaRPr lang="en-US" sz="1200" b="1">
                <a:solidFill>
                  <a:schemeClr val="bg1"/>
                </a:solidFill>
              </a:endParaRPr>
            </a:p>
          </p:txBody>
        </p:sp>
        <p:sp>
          <p:nvSpPr>
            <p:cNvPr id="13" name="Text Box 33">
              <a:extLst>
                <a:ext uri="{FF2B5EF4-FFF2-40B4-BE49-F238E27FC236}">
                  <a16:creationId xmlns:a16="http://schemas.microsoft.com/office/drawing/2014/main" id="{E9BB1FC2-7C70-4714-B7A7-5485BED42425}"/>
                </a:ext>
              </a:extLst>
            </p:cNvPr>
            <p:cNvSpPr txBox="1">
              <a:spLocks noChangeArrowheads="1"/>
            </p:cNvSpPr>
            <p:nvPr/>
          </p:nvSpPr>
          <p:spPr bwMode="auto">
            <a:xfrm>
              <a:off x="709063" y="1052736"/>
              <a:ext cx="1975881" cy="45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Minimum of 2 yearly after basic training</a:t>
              </a:r>
              <a:endParaRPr lang="en-US" sz="1200">
                <a:solidFill>
                  <a:schemeClr val="tx1"/>
                </a:solidFill>
                <a:latin typeface="+mn-lt"/>
              </a:endParaRPr>
            </a:p>
          </p:txBody>
        </p:sp>
        <p:sp>
          <p:nvSpPr>
            <p:cNvPr id="14" name="Text Box 34">
              <a:extLst>
                <a:ext uri="{FF2B5EF4-FFF2-40B4-BE49-F238E27FC236}">
                  <a16:creationId xmlns:a16="http://schemas.microsoft.com/office/drawing/2014/main" id="{F9B09B3D-73B8-4BC2-B338-D657132C59E8}"/>
                </a:ext>
              </a:extLst>
            </p:cNvPr>
            <p:cNvSpPr txBox="1">
              <a:spLocks noChangeArrowheads="1"/>
            </p:cNvSpPr>
            <p:nvPr/>
          </p:nvSpPr>
          <p:spPr bwMode="auto">
            <a:xfrm>
              <a:off x="6298994" y="1052736"/>
              <a:ext cx="1975880" cy="63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Emphasis on inter-rater reliability and clinical pathways</a:t>
              </a:r>
              <a:endParaRPr lang="en-US" sz="1200">
                <a:solidFill>
                  <a:schemeClr val="tx1"/>
                </a:solidFill>
                <a:latin typeface="+mn-lt"/>
              </a:endParaRPr>
            </a:p>
          </p:txBody>
        </p:sp>
        <p:sp>
          <p:nvSpPr>
            <p:cNvPr id="15" name="Text Box 35">
              <a:extLst>
                <a:ext uri="{FF2B5EF4-FFF2-40B4-BE49-F238E27FC236}">
                  <a16:creationId xmlns:a16="http://schemas.microsoft.com/office/drawing/2014/main" id="{D818405C-8FE2-40D4-95E5-F09858260F03}"/>
                </a:ext>
              </a:extLst>
            </p:cNvPr>
            <p:cNvSpPr txBox="1">
              <a:spLocks noChangeArrowheads="1"/>
            </p:cNvSpPr>
            <p:nvPr/>
          </p:nvSpPr>
          <p:spPr bwMode="auto">
            <a:xfrm>
              <a:off x="6298994" y="1787466"/>
              <a:ext cx="1975880" cy="63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The extent of regional support will depend on DHB/MOH resourcing</a:t>
              </a:r>
              <a:endParaRPr lang="en-US" sz="1200">
                <a:solidFill>
                  <a:schemeClr val="tx1"/>
                </a:solidFill>
                <a:latin typeface="+mn-lt"/>
              </a:endParaRPr>
            </a:p>
          </p:txBody>
        </p:sp>
        <p:sp>
          <p:nvSpPr>
            <p:cNvPr id="16" name="Text Box 36">
              <a:extLst>
                <a:ext uri="{FF2B5EF4-FFF2-40B4-BE49-F238E27FC236}">
                  <a16:creationId xmlns:a16="http://schemas.microsoft.com/office/drawing/2014/main" id="{E142AC6E-24F3-4D13-8125-5EA257ED2EB9}"/>
                </a:ext>
              </a:extLst>
            </p:cNvPr>
            <p:cNvSpPr txBox="1">
              <a:spLocks noChangeArrowheads="1"/>
            </p:cNvSpPr>
            <p:nvPr/>
          </p:nvSpPr>
          <p:spPr bwMode="auto">
            <a:xfrm>
              <a:off x="770341" y="1855195"/>
              <a:ext cx="1975880" cy="27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Minimum of 1 day training</a:t>
              </a:r>
              <a:endParaRPr lang="en-US" sz="1200">
                <a:solidFill>
                  <a:schemeClr val="tx1"/>
                </a:solidFill>
                <a:latin typeface="+mn-lt"/>
              </a:endParaRPr>
            </a:p>
          </p:txBody>
        </p:sp>
        <p:sp>
          <p:nvSpPr>
            <p:cNvPr id="17" name="Text Box 37">
              <a:extLst>
                <a:ext uri="{FF2B5EF4-FFF2-40B4-BE49-F238E27FC236}">
                  <a16:creationId xmlns:a16="http://schemas.microsoft.com/office/drawing/2014/main" id="{85A756B1-0283-48D8-A1FA-E9520D0D9CB3}"/>
                </a:ext>
              </a:extLst>
            </p:cNvPr>
            <p:cNvSpPr txBox="1">
              <a:spLocks noChangeArrowheads="1"/>
            </p:cNvSpPr>
            <p:nvPr/>
          </p:nvSpPr>
          <p:spPr bwMode="auto">
            <a:xfrm>
              <a:off x="832981" y="2588130"/>
              <a:ext cx="1975880" cy="45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Minimum of 2 yearly to keep certification</a:t>
              </a:r>
              <a:endParaRPr lang="en-US" sz="1200">
                <a:solidFill>
                  <a:schemeClr val="tx1"/>
                </a:solidFill>
                <a:latin typeface="+mn-lt"/>
              </a:endParaRPr>
            </a:p>
          </p:txBody>
        </p:sp>
        <p:sp>
          <p:nvSpPr>
            <p:cNvPr id="18" name="Text Box 38">
              <a:extLst>
                <a:ext uri="{FF2B5EF4-FFF2-40B4-BE49-F238E27FC236}">
                  <a16:creationId xmlns:a16="http://schemas.microsoft.com/office/drawing/2014/main" id="{2C9D2953-9805-45BC-8034-254912B5C33D}"/>
                </a:ext>
              </a:extLst>
            </p:cNvPr>
            <p:cNvSpPr txBox="1">
              <a:spLocks noChangeArrowheads="1"/>
            </p:cNvSpPr>
            <p:nvPr/>
          </p:nvSpPr>
          <p:spPr bwMode="auto">
            <a:xfrm>
              <a:off x="6391400" y="2632347"/>
              <a:ext cx="1668128" cy="45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Link to information use training</a:t>
              </a:r>
              <a:endParaRPr lang="en-US" sz="1200">
                <a:solidFill>
                  <a:schemeClr val="tx1"/>
                </a:solidFill>
                <a:latin typeface="+mn-lt"/>
              </a:endParaRPr>
            </a:p>
          </p:txBody>
        </p:sp>
        <p:sp>
          <p:nvSpPr>
            <p:cNvPr id="19" name="Text Box 40">
              <a:extLst>
                <a:ext uri="{FF2B5EF4-FFF2-40B4-BE49-F238E27FC236}">
                  <a16:creationId xmlns:a16="http://schemas.microsoft.com/office/drawing/2014/main" id="{F9C066E4-F86C-47B8-BB71-78EDFD886D8F}"/>
                </a:ext>
              </a:extLst>
            </p:cNvPr>
            <p:cNvSpPr txBox="1">
              <a:spLocks noChangeArrowheads="1"/>
            </p:cNvSpPr>
            <p:nvPr/>
          </p:nvSpPr>
          <p:spPr bwMode="auto">
            <a:xfrm>
              <a:off x="3488369" y="3985675"/>
              <a:ext cx="1049898" cy="27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l" eaLnBrk="1" hangingPunct="1">
                <a:spcBef>
                  <a:spcPct val="50000"/>
                </a:spcBef>
              </a:pPr>
              <a:r>
                <a:rPr lang="en-NZ" sz="1200">
                  <a:solidFill>
                    <a:schemeClr val="tx1"/>
                  </a:solidFill>
                  <a:latin typeface="+mn-lt"/>
                </a:rPr>
                <a:t>Prerequisite</a:t>
              </a:r>
              <a:endParaRPr lang="en-US" sz="1200">
                <a:solidFill>
                  <a:schemeClr val="tx1"/>
                </a:solidFill>
                <a:latin typeface="+mn-lt"/>
              </a:endParaRPr>
            </a:p>
          </p:txBody>
        </p:sp>
        <p:sp>
          <p:nvSpPr>
            <p:cNvPr id="20" name="Text Box 41">
              <a:extLst>
                <a:ext uri="{FF2B5EF4-FFF2-40B4-BE49-F238E27FC236}">
                  <a16:creationId xmlns:a16="http://schemas.microsoft.com/office/drawing/2014/main" id="{B18EA303-3F8F-413D-8956-0466CE36241F}"/>
                </a:ext>
              </a:extLst>
            </p:cNvPr>
            <p:cNvSpPr txBox="1">
              <a:spLocks noChangeArrowheads="1"/>
            </p:cNvSpPr>
            <p:nvPr/>
          </p:nvSpPr>
          <p:spPr bwMode="auto">
            <a:xfrm>
              <a:off x="443183" y="3955741"/>
              <a:ext cx="779596" cy="63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r" eaLnBrk="1" hangingPunct="1">
                <a:spcBef>
                  <a:spcPct val="50000"/>
                </a:spcBef>
              </a:pPr>
              <a:r>
                <a:rPr lang="en-NZ" sz="1200">
                  <a:solidFill>
                    <a:schemeClr val="tx1"/>
                  </a:solidFill>
                  <a:latin typeface="+mn-lt"/>
                </a:rPr>
                <a:t>1 day modular training</a:t>
              </a:r>
              <a:endParaRPr lang="en-US" sz="1200">
                <a:solidFill>
                  <a:schemeClr val="tx1"/>
                </a:solidFill>
                <a:latin typeface="+mn-lt"/>
              </a:endParaRPr>
            </a:p>
          </p:txBody>
        </p:sp>
        <p:sp>
          <p:nvSpPr>
            <p:cNvPr id="21" name="Rectangle 18">
              <a:extLst>
                <a:ext uri="{FF2B5EF4-FFF2-40B4-BE49-F238E27FC236}">
                  <a16:creationId xmlns:a16="http://schemas.microsoft.com/office/drawing/2014/main" id="{CD8219BE-F38B-497F-B0E3-68065D3D5B3F}"/>
                </a:ext>
              </a:extLst>
            </p:cNvPr>
            <p:cNvSpPr>
              <a:spLocks noChangeArrowheads="1"/>
            </p:cNvSpPr>
            <p:nvPr/>
          </p:nvSpPr>
          <p:spPr bwMode="auto">
            <a:xfrm>
              <a:off x="1079392" y="4792805"/>
              <a:ext cx="1811110" cy="1627474"/>
            </a:xfrm>
            <a:prstGeom prst="roundRect">
              <a:avLst>
                <a:gd name="adj" fmla="val 7777"/>
              </a:avLst>
            </a:prstGeom>
            <a:solidFill>
              <a:schemeClr val="bg1">
                <a:lumMod val="50000"/>
              </a:schemeClr>
            </a:solidFill>
            <a:ln w="9525">
              <a:noFill/>
              <a:miter lim="800000"/>
              <a:headEnd/>
              <a:tailEnd/>
            </a:ln>
            <a:effectLst/>
          </p:spPr>
          <p:txBody>
            <a:bodyPr wrap="none"/>
            <a:lstStyle/>
            <a:p>
              <a:pPr algn="l">
                <a:spcAft>
                  <a:spcPts val="600"/>
                </a:spcAft>
              </a:pPr>
              <a:r>
                <a:rPr lang="en-NZ" sz="1100" b="1">
                  <a:solidFill>
                    <a:schemeClr val="bg1"/>
                  </a:solidFill>
                </a:rPr>
                <a:t>Content</a:t>
              </a:r>
            </a:p>
            <a:p>
              <a:pPr algn="l">
                <a:buFontTx/>
                <a:buChar char="•"/>
              </a:pPr>
              <a:r>
                <a:rPr lang="en-NZ" sz="1100">
                  <a:solidFill>
                    <a:schemeClr val="bg1"/>
                  </a:solidFill>
                </a:rPr>
                <a:t> key messages</a:t>
              </a:r>
            </a:p>
            <a:p>
              <a:pPr algn="l">
                <a:buFontTx/>
                <a:buChar char="•"/>
              </a:pPr>
              <a:r>
                <a:rPr lang="en-NZ" sz="1100">
                  <a:solidFill>
                    <a:schemeClr val="bg1"/>
                  </a:solidFill>
                </a:rPr>
                <a:t> outcomes &amp; recovery</a:t>
              </a:r>
            </a:p>
            <a:p>
              <a:pPr algn="l">
                <a:buFontTx/>
                <a:buChar char="•"/>
              </a:pPr>
              <a:r>
                <a:rPr lang="en-NZ" sz="1100">
                  <a:solidFill>
                    <a:schemeClr val="bg1"/>
                  </a:solidFill>
                </a:rPr>
                <a:t> engagement</a:t>
              </a:r>
            </a:p>
            <a:p>
              <a:pPr algn="l">
                <a:buFontTx/>
                <a:buChar char="•"/>
              </a:pPr>
              <a:r>
                <a:rPr lang="en-NZ" sz="1100">
                  <a:solidFill>
                    <a:schemeClr val="bg1"/>
                  </a:solidFill>
                </a:rPr>
                <a:t> Feedback</a:t>
              </a:r>
            </a:p>
            <a:p>
              <a:pPr algn="l">
                <a:buFontTx/>
                <a:buChar char="•"/>
              </a:pPr>
              <a:r>
                <a:rPr lang="en-NZ" sz="1100">
                  <a:solidFill>
                    <a:schemeClr val="bg1"/>
                  </a:solidFill>
                </a:rPr>
                <a:t> inter-rater reliability</a:t>
              </a:r>
            </a:p>
            <a:p>
              <a:pPr algn="l">
                <a:buFontTx/>
                <a:buChar char="•"/>
              </a:pPr>
              <a:r>
                <a:rPr lang="en-NZ" sz="1100">
                  <a:solidFill>
                    <a:schemeClr val="bg1"/>
                  </a:solidFill>
                </a:rPr>
                <a:t> training skills</a:t>
              </a:r>
            </a:p>
            <a:p>
              <a:pPr algn="l">
                <a:buFontTx/>
                <a:buChar char="•"/>
              </a:pPr>
              <a:r>
                <a:rPr lang="en-NZ" sz="1100">
                  <a:solidFill>
                    <a:schemeClr val="bg1"/>
                  </a:solidFill>
                </a:rPr>
                <a:t> training resources.</a:t>
              </a:r>
              <a:endParaRPr lang="en-US" sz="1100">
                <a:solidFill>
                  <a:schemeClr val="bg1"/>
                </a:solidFill>
              </a:endParaRPr>
            </a:p>
          </p:txBody>
        </p:sp>
        <p:sp>
          <p:nvSpPr>
            <p:cNvPr id="22" name="Down Arrow 8">
              <a:extLst>
                <a:ext uri="{FF2B5EF4-FFF2-40B4-BE49-F238E27FC236}">
                  <a16:creationId xmlns:a16="http://schemas.microsoft.com/office/drawing/2014/main" id="{E248F408-EEB2-4DA2-B7D1-6982AA877360}"/>
                </a:ext>
              </a:extLst>
            </p:cNvPr>
            <p:cNvSpPr/>
            <p:nvPr/>
          </p:nvSpPr>
          <p:spPr bwMode="auto">
            <a:xfrm rot="10800000">
              <a:off x="4275815" y="2188178"/>
              <a:ext cx="339753" cy="496065"/>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3" name="Down Arrow 41">
              <a:extLst>
                <a:ext uri="{FF2B5EF4-FFF2-40B4-BE49-F238E27FC236}">
                  <a16:creationId xmlns:a16="http://schemas.microsoft.com/office/drawing/2014/main" id="{5411856B-A908-4672-9204-B76F907F7CC0}"/>
                </a:ext>
              </a:extLst>
            </p:cNvPr>
            <p:cNvSpPr/>
            <p:nvPr/>
          </p:nvSpPr>
          <p:spPr bwMode="auto">
            <a:xfrm rot="10800000">
              <a:off x="4275815" y="1434989"/>
              <a:ext cx="339753" cy="423048"/>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4" name="Down Arrow 42">
              <a:extLst>
                <a:ext uri="{FF2B5EF4-FFF2-40B4-BE49-F238E27FC236}">
                  <a16:creationId xmlns:a16="http://schemas.microsoft.com/office/drawing/2014/main" id="{EA420F02-2A63-425E-8B59-F73CE3661374}"/>
                </a:ext>
              </a:extLst>
            </p:cNvPr>
            <p:cNvSpPr/>
            <p:nvPr/>
          </p:nvSpPr>
          <p:spPr bwMode="auto">
            <a:xfrm rot="12808048">
              <a:off x="2541311" y="3031799"/>
              <a:ext cx="164911" cy="551889"/>
            </a:xfrm>
            <a:prstGeom prst="downArrow">
              <a:avLst/>
            </a:prstGeom>
            <a:solidFill>
              <a:schemeClr val="accent3"/>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5" name="Down Arrow 43">
              <a:extLst>
                <a:ext uri="{FF2B5EF4-FFF2-40B4-BE49-F238E27FC236}">
                  <a16:creationId xmlns:a16="http://schemas.microsoft.com/office/drawing/2014/main" id="{C9D6BDE4-8BEA-48B8-90E0-19CC015777B2}"/>
                </a:ext>
              </a:extLst>
            </p:cNvPr>
            <p:cNvSpPr/>
            <p:nvPr/>
          </p:nvSpPr>
          <p:spPr bwMode="auto">
            <a:xfrm rot="8791952" flipH="1">
              <a:off x="6185218" y="3031799"/>
              <a:ext cx="164911" cy="551889"/>
            </a:xfrm>
            <a:prstGeom prst="downArrow">
              <a:avLst/>
            </a:prstGeom>
            <a:solidFill>
              <a:schemeClr val="accent3"/>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6" name="Down Arrow 44">
              <a:extLst>
                <a:ext uri="{FF2B5EF4-FFF2-40B4-BE49-F238E27FC236}">
                  <a16:creationId xmlns:a16="http://schemas.microsoft.com/office/drawing/2014/main" id="{2E1C90F4-604A-427A-83D8-CA523A16E77D}"/>
                </a:ext>
              </a:extLst>
            </p:cNvPr>
            <p:cNvSpPr/>
            <p:nvPr/>
          </p:nvSpPr>
          <p:spPr bwMode="auto">
            <a:xfrm rot="12808048">
              <a:off x="3344054" y="3031799"/>
              <a:ext cx="164911" cy="551889"/>
            </a:xfrm>
            <a:prstGeom prst="downArrow">
              <a:avLst/>
            </a:prstGeom>
            <a:solidFill>
              <a:schemeClr val="accent3"/>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7" name="Down Arrow 45">
              <a:extLst>
                <a:ext uri="{FF2B5EF4-FFF2-40B4-BE49-F238E27FC236}">
                  <a16:creationId xmlns:a16="http://schemas.microsoft.com/office/drawing/2014/main" id="{95BC39DA-EBB8-4976-8F42-A1EF2B549C58}"/>
                </a:ext>
              </a:extLst>
            </p:cNvPr>
            <p:cNvSpPr/>
            <p:nvPr/>
          </p:nvSpPr>
          <p:spPr bwMode="auto">
            <a:xfrm rot="8791952" flipH="1">
              <a:off x="5320515" y="3031799"/>
              <a:ext cx="164911" cy="551889"/>
            </a:xfrm>
            <a:prstGeom prst="downArrow">
              <a:avLst/>
            </a:prstGeom>
            <a:solidFill>
              <a:schemeClr val="accent3"/>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8" name="Down Arrow 46">
              <a:extLst>
                <a:ext uri="{FF2B5EF4-FFF2-40B4-BE49-F238E27FC236}">
                  <a16:creationId xmlns:a16="http://schemas.microsoft.com/office/drawing/2014/main" id="{340EF343-F8A0-4616-91E5-8E0548D3560B}"/>
                </a:ext>
              </a:extLst>
            </p:cNvPr>
            <p:cNvSpPr/>
            <p:nvPr/>
          </p:nvSpPr>
          <p:spPr bwMode="auto">
            <a:xfrm rot="10800000" flipH="1">
              <a:off x="4363235" y="3038779"/>
              <a:ext cx="164911" cy="551889"/>
            </a:xfrm>
            <a:prstGeom prst="downArrow">
              <a:avLst/>
            </a:prstGeom>
            <a:solidFill>
              <a:schemeClr val="accent3"/>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9" name="Down Arrow 49">
              <a:extLst>
                <a:ext uri="{FF2B5EF4-FFF2-40B4-BE49-F238E27FC236}">
                  <a16:creationId xmlns:a16="http://schemas.microsoft.com/office/drawing/2014/main" id="{EC6DBD05-070E-4896-B6E6-55F93B037339}"/>
                </a:ext>
              </a:extLst>
            </p:cNvPr>
            <p:cNvSpPr/>
            <p:nvPr/>
          </p:nvSpPr>
          <p:spPr bwMode="auto">
            <a:xfrm rot="12808048">
              <a:off x="6486597" y="3928009"/>
              <a:ext cx="164911" cy="551889"/>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30" name="Down Arrow 50">
              <a:extLst>
                <a:ext uri="{FF2B5EF4-FFF2-40B4-BE49-F238E27FC236}">
                  <a16:creationId xmlns:a16="http://schemas.microsoft.com/office/drawing/2014/main" id="{52B84A6F-4055-4485-8EE5-20B92BF2499F}"/>
                </a:ext>
              </a:extLst>
            </p:cNvPr>
            <p:cNvSpPr/>
            <p:nvPr/>
          </p:nvSpPr>
          <p:spPr bwMode="auto">
            <a:xfrm rot="8791952" flipH="1">
              <a:off x="2392961" y="3928010"/>
              <a:ext cx="164911" cy="551889"/>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31" name="Down Arrow 51">
              <a:extLst>
                <a:ext uri="{FF2B5EF4-FFF2-40B4-BE49-F238E27FC236}">
                  <a16:creationId xmlns:a16="http://schemas.microsoft.com/office/drawing/2014/main" id="{4A9F8B91-70EC-41C0-B5B1-BAF0F5ADD81D}"/>
                </a:ext>
              </a:extLst>
            </p:cNvPr>
            <p:cNvSpPr/>
            <p:nvPr/>
          </p:nvSpPr>
          <p:spPr bwMode="auto">
            <a:xfrm rot="12808048">
              <a:off x="5320515" y="3928010"/>
              <a:ext cx="164911" cy="551889"/>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32" name="Down Arrow 52">
              <a:extLst>
                <a:ext uri="{FF2B5EF4-FFF2-40B4-BE49-F238E27FC236}">
                  <a16:creationId xmlns:a16="http://schemas.microsoft.com/office/drawing/2014/main" id="{94BB2AD6-7B34-4032-AB5C-68767EA09600}"/>
                </a:ext>
              </a:extLst>
            </p:cNvPr>
            <p:cNvSpPr/>
            <p:nvPr/>
          </p:nvSpPr>
          <p:spPr bwMode="auto">
            <a:xfrm rot="8791952" flipH="1">
              <a:off x="3405913" y="3928010"/>
              <a:ext cx="164911" cy="551889"/>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33" name="Down Arrow 53">
              <a:extLst>
                <a:ext uri="{FF2B5EF4-FFF2-40B4-BE49-F238E27FC236}">
                  <a16:creationId xmlns:a16="http://schemas.microsoft.com/office/drawing/2014/main" id="{9DA83E99-9461-44CD-B669-58DC74AA4077}"/>
                </a:ext>
              </a:extLst>
            </p:cNvPr>
            <p:cNvSpPr/>
            <p:nvPr/>
          </p:nvSpPr>
          <p:spPr bwMode="auto">
            <a:xfrm rot="10800000" flipH="1">
              <a:off x="4453642" y="3918831"/>
              <a:ext cx="161926" cy="406475"/>
            </a:xfrm>
            <a:prstGeom prst="downArrow">
              <a:avLst/>
            </a:prstGeom>
            <a:solidFill>
              <a:schemeClr val="accent6">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10" name="Rectangle 23">
              <a:extLst>
                <a:ext uri="{FF2B5EF4-FFF2-40B4-BE49-F238E27FC236}">
                  <a16:creationId xmlns:a16="http://schemas.microsoft.com/office/drawing/2014/main" id="{CF1E71CE-641C-447D-A8CF-BC14D31B3B37}"/>
                </a:ext>
              </a:extLst>
            </p:cNvPr>
            <p:cNvSpPr>
              <a:spLocks noChangeArrowheads="1"/>
            </p:cNvSpPr>
            <p:nvPr/>
          </p:nvSpPr>
          <p:spPr bwMode="auto">
            <a:xfrm>
              <a:off x="2689800" y="1855195"/>
              <a:ext cx="3490111" cy="333673"/>
            </a:xfrm>
            <a:prstGeom prst="roundRect">
              <a:avLst/>
            </a:prstGeom>
            <a:solidFill>
              <a:schemeClr val="accent6">
                <a:lumMod val="75000"/>
                <a:alpha val="78824"/>
              </a:schemeClr>
            </a:solidFill>
            <a:ln w="9525">
              <a:noFill/>
              <a:miter lim="800000"/>
              <a:headEnd/>
              <a:tailEnd/>
            </a:ln>
            <a:effectLst/>
          </p:spPr>
          <p:txBody>
            <a:bodyPr wrap="none" anchor="ctr"/>
            <a:lstStyle/>
            <a:p>
              <a:pPr algn="ctr"/>
              <a:r>
                <a:rPr lang="en-NZ" sz="1100" b="1">
                  <a:solidFill>
                    <a:schemeClr val="bg1"/>
                  </a:solidFill>
                </a:rPr>
                <a:t>Basic outcome training at DHB level for clinicians</a:t>
              </a:r>
              <a:endParaRPr lang="en-US" sz="1100" b="1">
                <a:solidFill>
                  <a:schemeClr val="bg1"/>
                </a:solidFill>
              </a:endParaRPr>
            </a:p>
          </p:txBody>
        </p:sp>
      </p:grpSp>
      <p:graphicFrame>
        <p:nvGraphicFramePr>
          <p:cNvPr id="36" name="Group 2">
            <a:extLst>
              <a:ext uri="{FF2B5EF4-FFF2-40B4-BE49-F238E27FC236}">
                <a16:creationId xmlns:a16="http://schemas.microsoft.com/office/drawing/2014/main" id="{405C3B6C-8992-4098-A54E-5145D58D7F61}"/>
              </a:ext>
            </a:extLst>
          </p:cNvPr>
          <p:cNvGraphicFramePr>
            <a:graphicFrameLocks noGrp="1"/>
          </p:cNvGraphicFramePr>
          <p:nvPr>
            <p:ph idx="1"/>
            <p:extLst>
              <p:ext uri="{D42A27DB-BD31-4B8C-83A1-F6EECF244321}">
                <p14:modId xmlns:p14="http://schemas.microsoft.com/office/powerpoint/2010/main" val="483652733"/>
              </p:ext>
            </p:extLst>
          </p:nvPr>
        </p:nvGraphicFramePr>
        <p:xfrm>
          <a:off x="2121366" y="3854031"/>
          <a:ext cx="7878209" cy="275405"/>
        </p:xfrm>
        <a:graphic>
          <a:graphicData uri="http://schemas.openxmlformats.org/drawingml/2006/table">
            <a:tbl>
              <a:tblPr/>
              <a:tblGrid>
                <a:gridCol w="1575643">
                  <a:extLst>
                    <a:ext uri="{9D8B030D-6E8A-4147-A177-3AD203B41FA5}">
                      <a16:colId xmlns:a16="http://schemas.microsoft.com/office/drawing/2014/main" val="20000"/>
                    </a:ext>
                  </a:extLst>
                </a:gridCol>
                <a:gridCol w="1573760">
                  <a:extLst>
                    <a:ext uri="{9D8B030D-6E8A-4147-A177-3AD203B41FA5}">
                      <a16:colId xmlns:a16="http://schemas.microsoft.com/office/drawing/2014/main" val="20001"/>
                    </a:ext>
                  </a:extLst>
                </a:gridCol>
                <a:gridCol w="1577523">
                  <a:extLst>
                    <a:ext uri="{9D8B030D-6E8A-4147-A177-3AD203B41FA5}">
                      <a16:colId xmlns:a16="http://schemas.microsoft.com/office/drawing/2014/main" val="20002"/>
                    </a:ext>
                  </a:extLst>
                </a:gridCol>
                <a:gridCol w="1573760">
                  <a:extLst>
                    <a:ext uri="{9D8B030D-6E8A-4147-A177-3AD203B41FA5}">
                      <a16:colId xmlns:a16="http://schemas.microsoft.com/office/drawing/2014/main" val="20003"/>
                    </a:ext>
                  </a:extLst>
                </a:gridCol>
                <a:gridCol w="1577523">
                  <a:extLst>
                    <a:ext uri="{9D8B030D-6E8A-4147-A177-3AD203B41FA5}">
                      <a16:colId xmlns:a16="http://schemas.microsoft.com/office/drawing/2014/main" val="20004"/>
                    </a:ext>
                  </a:extLst>
                </a:gridCol>
              </a:tblGrid>
              <a:tr h="275405">
                <a:tc>
                  <a:txBody>
                    <a:bodyPr/>
                    <a:lstStyle/>
                    <a:p>
                      <a:pPr marL="0" marR="0" lvl="0" indent="0" algn="ctr" defTabSz="914400" rtl="0" eaLnBrk="0" fontAlgn="base" latinLnBrk="0" hangingPunct="0">
                        <a:lnSpc>
                          <a:spcPct val="100000"/>
                        </a:lnSpc>
                        <a:spcBef>
                          <a:spcPct val="0"/>
                        </a:spcBef>
                        <a:spcAft>
                          <a:spcPct val="0"/>
                        </a:spcAft>
                        <a:buClr>
                          <a:schemeClr val="bg1"/>
                        </a:buClr>
                        <a:buSzPct val="80000"/>
                        <a:buFont typeface="Wingdings" pitchFamily="2" charset="2"/>
                        <a:buNone/>
                        <a:tabLst/>
                      </a:pPr>
                      <a:r>
                        <a:rPr kumimoji="0" lang="en-NZ" sz="1200" b="1" i="0" u="none" strike="noStrike" cap="none" normalizeH="0" baseline="0">
                          <a:ln>
                            <a:noFill/>
                          </a:ln>
                          <a:solidFill>
                            <a:schemeClr val="bg1"/>
                          </a:solidFill>
                          <a:effectLst/>
                          <a:latin typeface="+mn-lt"/>
                          <a:ea typeface="Geneva" charset="-128"/>
                        </a:rPr>
                        <a:t>HoNOS</a:t>
                      </a:r>
                      <a:endParaRPr kumimoji="0" lang="en-US" sz="1200" b="1" i="0" u="none" strike="noStrike" cap="none" normalizeH="0" baseline="0">
                        <a:ln>
                          <a:noFill/>
                        </a:ln>
                        <a:solidFill>
                          <a:schemeClr val="bg1"/>
                        </a:solidFill>
                        <a:effectLst/>
                        <a:latin typeface="+mn-lt"/>
                        <a:ea typeface="Geneva" charset="-128"/>
                      </a:endParaRPr>
                    </a:p>
                  </a:txBody>
                  <a:tcPr marL="130442" marR="130442"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80000"/>
                        <a:buFont typeface="Wingdings" pitchFamily="2" charset="2"/>
                        <a:buNone/>
                        <a:tabLst/>
                      </a:pPr>
                      <a:r>
                        <a:rPr kumimoji="0" lang="en-NZ" sz="1200" b="1" i="0" u="none" strike="noStrike" cap="none" normalizeH="0" baseline="0">
                          <a:ln>
                            <a:noFill/>
                          </a:ln>
                          <a:solidFill>
                            <a:schemeClr val="bg1"/>
                          </a:solidFill>
                          <a:effectLst/>
                          <a:latin typeface="+mn-lt"/>
                          <a:ea typeface="Geneva" charset="-128"/>
                        </a:rPr>
                        <a:t>HoNOS65+</a:t>
                      </a:r>
                      <a:endParaRPr kumimoji="0" lang="en-US" sz="1200" b="1" i="0" u="none" strike="noStrike" cap="none" normalizeH="0" baseline="0">
                        <a:ln>
                          <a:noFill/>
                        </a:ln>
                        <a:solidFill>
                          <a:schemeClr val="bg1"/>
                        </a:solidFill>
                        <a:effectLst/>
                        <a:latin typeface="+mn-lt"/>
                        <a:ea typeface="Geneva" charset="-128"/>
                      </a:endParaRPr>
                    </a:p>
                  </a:txBody>
                  <a:tcPr marL="130442" marR="13044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80000"/>
                        <a:buFont typeface="Wingdings" pitchFamily="2" charset="2"/>
                        <a:buNone/>
                        <a:tabLst/>
                      </a:pPr>
                      <a:r>
                        <a:rPr kumimoji="0" lang="en-NZ" sz="1200" b="1" i="0" u="none" strike="noStrike" cap="none" normalizeH="0" baseline="0">
                          <a:ln>
                            <a:noFill/>
                          </a:ln>
                          <a:solidFill>
                            <a:schemeClr val="bg1"/>
                          </a:solidFill>
                          <a:effectLst/>
                          <a:latin typeface="+mn-lt"/>
                          <a:ea typeface="Geneva" charset="-128"/>
                        </a:rPr>
                        <a:t>HoNOSCA</a:t>
                      </a:r>
                      <a:endParaRPr kumimoji="0" lang="en-US" sz="1200" b="1" i="0" u="none" strike="noStrike" cap="none" normalizeH="0" baseline="0">
                        <a:ln>
                          <a:noFill/>
                        </a:ln>
                        <a:solidFill>
                          <a:schemeClr val="bg1"/>
                        </a:solidFill>
                        <a:effectLst/>
                        <a:latin typeface="+mn-lt"/>
                        <a:ea typeface="Geneva" charset="-128"/>
                      </a:endParaRPr>
                    </a:p>
                  </a:txBody>
                  <a:tcPr marL="130442" marR="13044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80000"/>
                        <a:buFont typeface="Wingdings" pitchFamily="2" charset="2"/>
                        <a:buNone/>
                        <a:tabLst/>
                      </a:pPr>
                      <a:r>
                        <a:rPr kumimoji="0" lang="en-NZ" sz="1200" b="1" i="0" u="none" strike="noStrike" cap="none" normalizeH="0" baseline="0">
                          <a:ln>
                            <a:noFill/>
                          </a:ln>
                          <a:solidFill>
                            <a:schemeClr val="bg1"/>
                          </a:solidFill>
                          <a:effectLst/>
                          <a:latin typeface="+mn-lt"/>
                          <a:ea typeface="Geneva" charset="-128"/>
                        </a:rPr>
                        <a:t>HoNOS_LD</a:t>
                      </a:r>
                      <a:endParaRPr kumimoji="0" lang="en-US" sz="1200" b="1" i="0" u="none" strike="noStrike" cap="none" normalizeH="0" baseline="0">
                        <a:ln>
                          <a:noFill/>
                        </a:ln>
                        <a:solidFill>
                          <a:schemeClr val="bg1"/>
                        </a:solidFill>
                        <a:effectLst/>
                        <a:latin typeface="+mn-lt"/>
                        <a:ea typeface="Geneva" charset="-128"/>
                      </a:endParaRPr>
                    </a:p>
                  </a:txBody>
                  <a:tcPr marL="130442" marR="13044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80000"/>
                        <a:buFont typeface="Wingdings" pitchFamily="2" charset="2"/>
                        <a:buNone/>
                        <a:tabLst/>
                      </a:pPr>
                      <a:r>
                        <a:rPr kumimoji="0" lang="en-NZ" sz="1200" b="1" i="0" u="none" strike="noStrike" cap="none" normalizeH="0" baseline="0">
                          <a:ln>
                            <a:noFill/>
                          </a:ln>
                          <a:solidFill>
                            <a:schemeClr val="bg1"/>
                          </a:solidFill>
                          <a:effectLst/>
                          <a:latin typeface="+mn-lt"/>
                          <a:ea typeface="Geneva" charset="-128"/>
                        </a:rPr>
                        <a:t>HoNOS secure</a:t>
                      </a:r>
                      <a:endParaRPr kumimoji="0" lang="en-US" sz="1200" b="1" i="0" u="none" strike="noStrike" cap="none" normalizeH="0" baseline="0">
                        <a:ln>
                          <a:noFill/>
                        </a:ln>
                        <a:solidFill>
                          <a:schemeClr val="bg1"/>
                        </a:solidFill>
                        <a:effectLst/>
                        <a:latin typeface="+mn-lt"/>
                        <a:ea typeface="Geneva" charset="-128"/>
                      </a:endParaRPr>
                    </a:p>
                  </a:txBody>
                  <a:tcPr marL="130442" marR="130442"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6966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7BCB-E044-4921-8D3A-59F63473CC53}"/>
              </a:ext>
            </a:extLst>
          </p:cNvPr>
          <p:cNvSpPr>
            <a:spLocks noGrp="1"/>
          </p:cNvSpPr>
          <p:nvPr>
            <p:ph type="title"/>
          </p:nvPr>
        </p:nvSpPr>
        <p:spPr/>
        <p:txBody>
          <a:bodyPr/>
          <a:lstStyle/>
          <a:p>
            <a:r>
              <a:rPr lang="en-NZ"/>
              <a:t>Break out Groups</a:t>
            </a:r>
          </a:p>
        </p:txBody>
      </p:sp>
      <p:sp>
        <p:nvSpPr>
          <p:cNvPr id="3" name="Content Placeholder 2">
            <a:extLst>
              <a:ext uri="{FF2B5EF4-FFF2-40B4-BE49-F238E27FC236}">
                <a16:creationId xmlns:a16="http://schemas.microsoft.com/office/drawing/2014/main" id="{67A5C92C-0DC3-4B65-A7DC-20F497658BE9}"/>
              </a:ext>
            </a:extLst>
          </p:cNvPr>
          <p:cNvSpPr>
            <a:spLocks noGrp="1"/>
          </p:cNvSpPr>
          <p:nvPr>
            <p:ph idx="1"/>
          </p:nvPr>
        </p:nvSpPr>
        <p:spPr/>
        <p:txBody>
          <a:bodyPr/>
          <a:lstStyle/>
          <a:p>
            <a:r>
              <a:rPr lang="en-NZ" dirty="0"/>
              <a:t>Discuss:  What I understand about  the training model? Take 5 mins to discuss with no expectation of sharing with wider group</a:t>
            </a:r>
          </a:p>
        </p:txBody>
      </p:sp>
    </p:spTree>
    <p:extLst>
      <p:ext uri="{BB962C8B-B14F-4D97-AF65-F5344CB8AC3E}">
        <p14:creationId xmlns:p14="http://schemas.microsoft.com/office/powerpoint/2010/main" val="217253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16A6-0D34-45BD-8F30-027B85E366C7}"/>
              </a:ext>
            </a:extLst>
          </p:cNvPr>
          <p:cNvSpPr>
            <a:spLocks noGrp="1"/>
          </p:cNvSpPr>
          <p:nvPr>
            <p:ph type="title"/>
          </p:nvPr>
        </p:nvSpPr>
        <p:spPr/>
        <p:txBody>
          <a:bodyPr>
            <a:normAutofit/>
          </a:bodyPr>
          <a:lstStyle/>
          <a:p>
            <a:r>
              <a:rPr lang="en-NZ"/>
              <a:t>Research base to outcome tools</a:t>
            </a:r>
          </a:p>
        </p:txBody>
      </p:sp>
      <p:sp>
        <p:nvSpPr>
          <p:cNvPr id="3" name="Content Placeholder 2">
            <a:extLst>
              <a:ext uri="{FF2B5EF4-FFF2-40B4-BE49-F238E27FC236}">
                <a16:creationId xmlns:a16="http://schemas.microsoft.com/office/drawing/2014/main" id="{B8990F37-D699-4B76-A821-644A8A888BA8}"/>
              </a:ext>
            </a:extLst>
          </p:cNvPr>
          <p:cNvSpPr>
            <a:spLocks noGrp="1"/>
          </p:cNvSpPr>
          <p:nvPr>
            <p:ph idx="1"/>
          </p:nvPr>
        </p:nvSpPr>
        <p:spPr>
          <a:xfrm>
            <a:off x="390143" y="1825625"/>
            <a:ext cx="11304109" cy="4734566"/>
          </a:xfrm>
        </p:spPr>
        <p:txBody>
          <a:bodyPr>
            <a:normAutofit fontScale="77500" lnSpcReduction="20000"/>
          </a:bodyPr>
          <a:lstStyle/>
          <a:p>
            <a:pPr>
              <a:lnSpc>
                <a:spcPct val="133000"/>
              </a:lnSpc>
              <a:spcAft>
                <a:spcPts val="600"/>
              </a:spcAft>
            </a:pPr>
            <a:r>
              <a:rPr lang="en-US" sz="3600"/>
              <a:t>Wing et al, 1995</a:t>
            </a:r>
          </a:p>
          <a:p>
            <a:pPr>
              <a:lnSpc>
                <a:spcPct val="133000"/>
              </a:lnSpc>
              <a:spcAft>
                <a:spcPts val="600"/>
              </a:spcAft>
            </a:pPr>
            <a:r>
              <a:rPr lang="en-US" sz="3600"/>
              <a:t>Mental health classification and service cost (MH CASC) project, 1996</a:t>
            </a:r>
          </a:p>
          <a:p>
            <a:pPr>
              <a:lnSpc>
                <a:spcPct val="133000"/>
              </a:lnSpc>
              <a:spcAft>
                <a:spcPts val="600"/>
              </a:spcAft>
            </a:pPr>
            <a:r>
              <a:rPr lang="en-US" sz="3600"/>
              <a:t>NZ CAOS project, 2002</a:t>
            </a:r>
          </a:p>
          <a:p>
            <a:pPr>
              <a:lnSpc>
                <a:spcPct val="133000"/>
              </a:lnSpc>
              <a:spcAft>
                <a:spcPts val="600"/>
              </a:spcAft>
            </a:pPr>
            <a:r>
              <a:rPr lang="en-US" sz="3600" err="1"/>
              <a:t>Pirkis</a:t>
            </a:r>
            <a:r>
              <a:rPr lang="en-US" sz="3600"/>
              <a:t> et al, 2005</a:t>
            </a:r>
          </a:p>
          <a:p>
            <a:pPr>
              <a:lnSpc>
                <a:spcPct val="133000"/>
              </a:lnSpc>
              <a:spcAft>
                <a:spcPts val="600"/>
              </a:spcAft>
            </a:pPr>
            <a:r>
              <a:rPr lang="en-US" sz="3600"/>
              <a:t>Te Pou technical review, 2012</a:t>
            </a:r>
          </a:p>
          <a:p>
            <a:pPr>
              <a:lnSpc>
                <a:spcPct val="133000"/>
              </a:lnSpc>
              <a:spcAft>
                <a:spcPts val="600"/>
              </a:spcAft>
            </a:pPr>
            <a:r>
              <a:rPr lang="en-US" sz="3600"/>
              <a:t>International review 2020 underway</a:t>
            </a:r>
          </a:p>
          <a:p>
            <a:endParaRPr lang="en-NZ"/>
          </a:p>
        </p:txBody>
      </p:sp>
    </p:spTree>
    <p:extLst>
      <p:ext uri="{BB962C8B-B14F-4D97-AF65-F5344CB8AC3E}">
        <p14:creationId xmlns:p14="http://schemas.microsoft.com/office/powerpoint/2010/main" val="310075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DB3A-C863-4647-B27E-FAEC1C307A95}"/>
              </a:ext>
            </a:extLst>
          </p:cNvPr>
          <p:cNvSpPr>
            <a:spLocks noGrp="1"/>
          </p:cNvSpPr>
          <p:nvPr>
            <p:ph type="title"/>
          </p:nvPr>
        </p:nvSpPr>
        <p:spPr/>
        <p:txBody>
          <a:bodyPr>
            <a:normAutofit/>
          </a:bodyPr>
          <a:lstStyle/>
          <a:p>
            <a:r>
              <a:rPr lang="en-NZ"/>
              <a:t>Validity</a:t>
            </a:r>
          </a:p>
        </p:txBody>
      </p:sp>
      <p:sp>
        <p:nvSpPr>
          <p:cNvPr id="3" name="Content Placeholder 2">
            <a:extLst>
              <a:ext uri="{FF2B5EF4-FFF2-40B4-BE49-F238E27FC236}">
                <a16:creationId xmlns:a16="http://schemas.microsoft.com/office/drawing/2014/main" id="{38A43640-0E04-4982-BCED-2C8B5E2F3930}"/>
              </a:ext>
            </a:extLst>
          </p:cNvPr>
          <p:cNvSpPr>
            <a:spLocks noGrp="1"/>
          </p:cNvSpPr>
          <p:nvPr>
            <p:ph idx="1"/>
          </p:nvPr>
        </p:nvSpPr>
        <p:spPr/>
        <p:txBody>
          <a:bodyPr/>
          <a:lstStyle/>
          <a:p>
            <a:pPr>
              <a:lnSpc>
                <a:spcPct val="113000"/>
              </a:lnSpc>
            </a:pPr>
            <a:r>
              <a:rPr lang="en-US"/>
              <a:t>The extent to which HoNOS measures what it is meant to measure.</a:t>
            </a:r>
          </a:p>
          <a:p>
            <a:pPr>
              <a:lnSpc>
                <a:spcPct val="113000"/>
              </a:lnSpc>
            </a:pPr>
            <a:endParaRPr lang="en-US" sz="1200"/>
          </a:p>
          <a:p>
            <a:pPr>
              <a:lnSpc>
                <a:spcPct val="113000"/>
              </a:lnSpc>
            </a:pPr>
            <a:r>
              <a:rPr lang="en-US"/>
              <a:t>The tool has good validity </a:t>
            </a:r>
            <a:r>
              <a:rPr lang="en-US" sz="2400"/>
              <a:t>(Wing et al, 1996).</a:t>
            </a:r>
          </a:p>
          <a:p>
            <a:pPr marL="0" indent="0">
              <a:buNone/>
            </a:pPr>
            <a:endParaRPr lang="en-NZ"/>
          </a:p>
        </p:txBody>
      </p:sp>
    </p:spTree>
    <p:extLst>
      <p:ext uri="{BB962C8B-B14F-4D97-AF65-F5344CB8AC3E}">
        <p14:creationId xmlns:p14="http://schemas.microsoft.com/office/powerpoint/2010/main" val="1526822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79C1-890E-427F-AC80-3F835D000FB9}"/>
              </a:ext>
            </a:extLst>
          </p:cNvPr>
          <p:cNvSpPr>
            <a:spLocks noGrp="1"/>
          </p:cNvSpPr>
          <p:nvPr>
            <p:ph type="title"/>
          </p:nvPr>
        </p:nvSpPr>
        <p:spPr/>
        <p:txBody>
          <a:bodyPr/>
          <a:lstStyle/>
          <a:p>
            <a:r>
              <a:rPr lang="en-NZ"/>
              <a:t>Inter-rater reliability</a:t>
            </a:r>
          </a:p>
        </p:txBody>
      </p:sp>
      <p:sp>
        <p:nvSpPr>
          <p:cNvPr id="3" name="Content Placeholder 2">
            <a:extLst>
              <a:ext uri="{FF2B5EF4-FFF2-40B4-BE49-F238E27FC236}">
                <a16:creationId xmlns:a16="http://schemas.microsoft.com/office/drawing/2014/main" id="{25618365-B098-4D00-953E-E2F3CD51047F}"/>
              </a:ext>
            </a:extLst>
          </p:cNvPr>
          <p:cNvSpPr>
            <a:spLocks noGrp="1"/>
          </p:cNvSpPr>
          <p:nvPr>
            <p:ph idx="1"/>
          </p:nvPr>
        </p:nvSpPr>
        <p:spPr/>
        <p:txBody>
          <a:bodyPr/>
          <a:lstStyle/>
          <a:p>
            <a:pPr marL="0" indent="0">
              <a:lnSpc>
                <a:spcPct val="114000"/>
              </a:lnSpc>
              <a:spcAft>
                <a:spcPts val="1200"/>
              </a:spcAft>
              <a:buNone/>
            </a:pPr>
            <a:r>
              <a:rPr lang="en-US"/>
              <a:t>Generally good inter-rater reliability, provided raters:</a:t>
            </a:r>
          </a:p>
          <a:p>
            <a:pPr>
              <a:lnSpc>
                <a:spcPct val="114000"/>
              </a:lnSpc>
              <a:spcAft>
                <a:spcPts val="600"/>
              </a:spcAft>
            </a:pPr>
            <a:r>
              <a:rPr lang="en-US"/>
              <a:t>use the reference guide and</a:t>
            </a:r>
          </a:p>
          <a:p>
            <a:pPr>
              <a:lnSpc>
                <a:spcPct val="114000"/>
              </a:lnSpc>
              <a:spcAft>
                <a:spcPts val="600"/>
              </a:spcAft>
            </a:pPr>
            <a:r>
              <a:rPr lang="en-US"/>
              <a:t>practice scoring with some peer review.</a:t>
            </a:r>
          </a:p>
          <a:p>
            <a:endParaRPr lang="en-NZ"/>
          </a:p>
        </p:txBody>
      </p:sp>
    </p:spTree>
    <p:extLst>
      <p:ext uri="{BB962C8B-B14F-4D97-AF65-F5344CB8AC3E}">
        <p14:creationId xmlns:p14="http://schemas.microsoft.com/office/powerpoint/2010/main" val="1529049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422E-A9AC-4DE5-AF4B-E58268EFE0A9}"/>
              </a:ext>
            </a:extLst>
          </p:cNvPr>
          <p:cNvSpPr>
            <a:spLocks noGrp="1"/>
          </p:cNvSpPr>
          <p:nvPr>
            <p:ph type="title"/>
          </p:nvPr>
        </p:nvSpPr>
        <p:spPr/>
        <p:txBody>
          <a:bodyPr/>
          <a:lstStyle/>
          <a:p>
            <a:r>
              <a:rPr lang="en-NZ"/>
              <a:t>Break out groups</a:t>
            </a:r>
          </a:p>
        </p:txBody>
      </p:sp>
      <p:sp>
        <p:nvSpPr>
          <p:cNvPr id="3" name="Content Placeholder 2">
            <a:extLst>
              <a:ext uri="{FF2B5EF4-FFF2-40B4-BE49-F238E27FC236}">
                <a16:creationId xmlns:a16="http://schemas.microsoft.com/office/drawing/2014/main" id="{0D637A68-0E9E-48D0-BD86-F8AED41732F2}"/>
              </a:ext>
            </a:extLst>
          </p:cNvPr>
          <p:cNvSpPr>
            <a:spLocks noGrp="1"/>
          </p:cNvSpPr>
          <p:nvPr>
            <p:ph idx="1"/>
          </p:nvPr>
        </p:nvSpPr>
        <p:spPr/>
        <p:txBody>
          <a:bodyPr/>
          <a:lstStyle/>
          <a:p>
            <a:pPr>
              <a:lnSpc>
                <a:spcPct val="113000"/>
              </a:lnSpc>
            </a:pPr>
            <a:r>
              <a:rPr lang="en-NZ" dirty="0"/>
              <a:t>Discuss: What is my understanding about reliability and validity in relation to outcome measurement. Take 10 mins with no expectation of feeding back.</a:t>
            </a:r>
          </a:p>
        </p:txBody>
      </p:sp>
    </p:spTree>
    <p:extLst>
      <p:ext uri="{BB962C8B-B14F-4D97-AF65-F5344CB8AC3E}">
        <p14:creationId xmlns:p14="http://schemas.microsoft.com/office/powerpoint/2010/main" val="411010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B2AF-0F9E-42B3-A921-6D42178B2E2B}"/>
              </a:ext>
            </a:extLst>
          </p:cNvPr>
          <p:cNvSpPr>
            <a:spLocks noGrp="1"/>
          </p:cNvSpPr>
          <p:nvPr>
            <p:ph type="title"/>
          </p:nvPr>
        </p:nvSpPr>
        <p:spPr/>
        <p:txBody>
          <a:bodyPr/>
          <a:lstStyle/>
          <a:p>
            <a:r>
              <a:rPr lang="en-NZ"/>
              <a:t>Introductions</a:t>
            </a:r>
          </a:p>
        </p:txBody>
      </p:sp>
      <p:sp>
        <p:nvSpPr>
          <p:cNvPr id="3" name="Content Placeholder 2">
            <a:extLst>
              <a:ext uri="{FF2B5EF4-FFF2-40B4-BE49-F238E27FC236}">
                <a16:creationId xmlns:a16="http://schemas.microsoft.com/office/drawing/2014/main" id="{0B536356-AD9F-4FB2-853C-FF541EFAB037}"/>
              </a:ext>
            </a:extLst>
          </p:cNvPr>
          <p:cNvSpPr>
            <a:spLocks noGrp="1"/>
          </p:cNvSpPr>
          <p:nvPr>
            <p:ph idx="1"/>
          </p:nvPr>
        </p:nvSpPr>
        <p:spPr/>
        <p:txBody>
          <a:bodyPr/>
          <a:lstStyle/>
          <a:p>
            <a:r>
              <a:rPr lang="en-NZ"/>
              <a:t>Introductions –people &amp; resources</a:t>
            </a:r>
          </a:p>
        </p:txBody>
      </p:sp>
    </p:spTree>
    <p:extLst>
      <p:ext uri="{BB962C8B-B14F-4D97-AF65-F5344CB8AC3E}">
        <p14:creationId xmlns:p14="http://schemas.microsoft.com/office/powerpoint/2010/main" val="191467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A6CC-1538-4F36-8953-897DF604A419}"/>
              </a:ext>
            </a:extLst>
          </p:cNvPr>
          <p:cNvSpPr>
            <a:spLocks noGrp="1"/>
          </p:cNvSpPr>
          <p:nvPr>
            <p:ph type="title"/>
          </p:nvPr>
        </p:nvSpPr>
        <p:spPr/>
        <p:txBody>
          <a:bodyPr/>
          <a:lstStyle/>
          <a:p>
            <a:r>
              <a:rPr lang="mi-NZ" sz="4000"/>
              <a:t>Approach based on the HoNOS family</a:t>
            </a:r>
            <a:endParaRPr lang="en-NZ" sz="4000"/>
          </a:p>
        </p:txBody>
      </p:sp>
      <p:sp>
        <p:nvSpPr>
          <p:cNvPr id="3" name="Content Placeholder 2">
            <a:extLst>
              <a:ext uri="{FF2B5EF4-FFF2-40B4-BE49-F238E27FC236}">
                <a16:creationId xmlns:a16="http://schemas.microsoft.com/office/drawing/2014/main" id="{41C3CF9D-32AA-4497-8413-ECBD3E511F22}"/>
              </a:ext>
            </a:extLst>
          </p:cNvPr>
          <p:cNvSpPr>
            <a:spLocks noGrp="1"/>
          </p:cNvSpPr>
          <p:nvPr>
            <p:ph idx="1"/>
          </p:nvPr>
        </p:nvSpPr>
        <p:spPr/>
        <p:txBody>
          <a:bodyPr/>
          <a:lstStyle/>
          <a:p>
            <a:pPr>
              <a:lnSpc>
                <a:spcPct val="114000"/>
              </a:lnSpc>
              <a:spcAft>
                <a:spcPts val="2400"/>
              </a:spcAft>
            </a:pPr>
            <a:r>
              <a:rPr lang="en-US" dirty="0"/>
              <a:t>80 per cent </a:t>
            </a:r>
            <a:r>
              <a:rPr lang="en-US" dirty="0" err="1"/>
              <a:t>HoNOS</a:t>
            </a:r>
            <a:r>
              <a:rPr lang="en-US" dirty="0"/>
              <a:t> collection rate required. This is a Ministry requirement.</a:t>
            </a:r>
          </a:p>
          <a:p>
            <a:pPr>
              <a:lnSpc>
                <a:spcPct val="114000"/>
              </a:lnSpc>
              <a:spcAft>
                <a:spcPts val="600"/>
              </a:spcAft>
            </a:pPr>
            <a:r>
              <a:rPr lang="en-US" dirty="0"/>
              <a:t>First three </a:t>
            </a:r>
            <a:r>
              <a:rPr lang="en-US" dirty="0" err="1"/>
              <a:t>HoNOS</a:t>
            </a:r>
            <a:r>
              <a:rPr lang="en-US" dirty="0"/>
              <a:t> tools are age based:</a:t>
            </a:r>
          </a:p>
          <a:p>
            <a:pPr lvl="1">
              <a:lnSpc>
                <a:spcPct val="114000"/>
              </a:lnSpc>
              <a:spcAft>
                <a:spcPts val="600"/>
              </a:spcAft>
              <a:buFont typeface="Arial" panose="020B0604020202020204" pitchFamily="34" charset="0"/>
              <a:buChar char="•"/>
            </a:pPr>
            <a:r>
              <a:rPr lang="en-US" sz="2800" dirty="0"/>
              <a:t>adult &amp; older adult – </a:t>
            </a:r>
            <a:r>
              <a:rPr lang="en-US" sz="2800" dirty="0" err="1"/>
              <a:t>HoNOS</a:t>
            </a:r>
            <a:r>
              <a:rPr lang="en-US" sz="2800" dirty="0"/>
              <a:t> and HoNOS65+</a:t>
            </a:r>
          </a:p>
          <a:p>
            <a:pPr lvl="1">
              <a:lnSpc>
                <a:spcPct val="114000"/>
              </a:lnSpc>
              <a:spcAft>
                <a:spcPts val="600"/>
              </a:spcAft>
              <a:buFont typeface="Arial" panose="020B0604020202020204" pitchFamily="34" charset="0"/>
              <a:buChar char="•"/>
            </a:pPr>
            <a:r>
              <a:rPr lang="en-US" sz="2800" dirty="0"/>
              <a:t>Child and adolescent – </a:t>
            </a:r>
            <a:r>
              <a:rPr lang="en-US" sz="2800" dirty="0" err="1"/>
              <a:t>HoNOSCA</a:t>
            </a:r>
            <a:endParaRPr lang="en-US" sz="2800" dirty="0"/>
          </a:p>
          <a:p>
            <a:pPr lvl="1">
              <a:lnSpc>
                <a:spcPct val="114000"/>
              </a:lnSpc>
              <a:spcAft>
                <a:spcPts val="600"/>
              </a:spcAft>
              <a:buFont typeface="Arial" panose="020B0604020202020204" pitchFamily="34" charset="0"/>
              <a:buChar char="•"/>
            </a:pPr>
            <a:r>
              <a:rPr lang="en-US" sz="2800" dirty="0" err="1"/>
              <a:t>HoNOS</a:t>
            </a:r>
            <a:r>
              <a:rPr lang="en-US" sz="2800" dirty="0"/>
              <a:t> LD/</a:t>
            </a:r>
            <a:r>
              <a:rPr lang="en-US" sz="2800" dirty="0" err="1"/>
              <a:t>HoNOS</a:t>
            </a:r>
            <a:r>
              <a:rPr lang="en-US" sz="2800" dirty="0"/>
              <a:t> secure focused on specific populations</a:t>
            </a:r>
          </a:p>
          <a:p>
            <a:endParaRPr lang="en-NZ" dirty="0"/>
          </a:p>
        </p:txBody>
      </p:sp>
    </p:spTree>
    <p:extLst>
      <p:ext uri="{BB962C8B-B14F-4D97-AF65-F5344CB8AC3E}">
        <p14:creationId xmlns:p14="http://schemas.microsoft.com/office/powerpoint/2010/main" val="3528320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2B76-FD56-438A-84A0-9BA835FA4B77}"/>
              </a:ext>
            </a:extLst>
          </p:cNvPr>
          <p:cNvSpPr>
            <a:spLocks noGrp="1"/>
          </p:cNvSpPr>
          <p:nvPr>
            <p:ph type="title"/>
          </p:nvPr>
        </p:nvSpPr>
        <p:spPr/>
        <p:txBody>
          <a:bodyPr/>
          <a:lstStyle/>
          <a:p>
            <a:r>
              <a:rPr lang="en-NZ" sz="4000"/>
              <a:t>Data</a:t>
            </a:r>
            <a:r>
              <a:rPr lang="en-NZ">
                <a:solidFill>
                  <a:srgbClr val="5D0649"/>
                </a:solidFill>
              </a:rPr>
              <a:t> </a:t>
            </a:r>
            <a:r>
              <a:rPr lang="en-NZ" sz="4000"/>
              <a:t>collection</a:t>
            </a:r>
            <a:r>
              <a:rPr lang="en-NZ">
                <a:solidFill>
                  <a:srgbClr val="5D0649"/>
                </a:solidFill>
              </a:rPr>
              <a:t> </a:t>
            </a:r>
            <a:r>
              <a:rPr lang="en-NZ" sz="4000"/>
              <a:t>protocol</a:t>
            </a:r>
          </a:p>
        </p:txBody>
      </p:sp>
      <p:sp>
        <p:nvSpPr>
          <p:cNvPr id="3" name="Content Placeholder 2">
            <a:extLst>
              <a:ext uri="{FF2B5EF4-FFF2-40B4-BE49-F238E27FC236}">
                <a16:creationId xmlns:a16="http://schemas.microsoft.com/office/drawing/2014/main" id="{9871454F-29F8-4554-B6C6-713642E0C981}"/>
              </a:ext>
            </a:extLst>
          </p:cNvPr>
          <p:cNvSpPr>
            <a:spLocks noGrp="1"/>
          </p:cNvSpPr>
          <p:nvPr>
            <p:ph idx="1"/>
          </p:nvPr>
        </p:nvSpPr>
        <p:spPr/>
        <p:txBody>
          <a:bodyPr/>
          <a:lstStyle/>
          <a:p>
            <a:pPr marL="0" indent="0">
              <a:lnSpc>
                <a:spcPct val="114000"/>
              </a:lnSpc>
              <a:spcAft>
                <a:spcPts val="600"/>
              </a:spcAft>
              <a:buNone/>
              <a:defRPr/>
            </a:pPr>
            <a:r>
              <a:rPr lang="en-US"/>
              <a:t>This covers:</a:t>
            </a:r>
            <a:endParaRPr lang="en-US" sz="1000"/>
          </a:p>
          <a:p>
            <a:pPr>
              <a:lnSpc>
                <a:spcPct val="114000"/>
              </a:lnSpc>
              <a:spcAft>
                <a:spcPts val="600"/>
              </a:spcAft>
              <a:buFont typeface="Arial" panose="020B0604020202020204" pitchFamily="34" charset="0"/>
              <a:buChar char="•"/>
              <a:defRPr/>
            </a:pPr>
            <a:r>
              <a:rPr lang="en-US"/>
              <a:t>when ratings are completed</a:t>
            </a:r>
          </a:p>
          <a:p>
            <a:pPr>
              <a:lnSpc>
                <a:spcPct val="114000"/>
              </a:lnSpc>
              <a:spcAft>
                <a:spcPts val="600"/>
              </a:spcAft>
              <a:buFont typeface="Arial" panose="020B0604020202020204" pitchFamily="34" charset="0"/>
              <a:buChar char="•"/>
              <a:defRPr/>
            </a:pPr>
            <a:r>
              <a:rPr lang="en-US"/>
              <a:t>who completes ratings</a:t>
            </a:r>
            <a:endParaRPr lang="en-US" sz="1000"/>
          </a:p>
          <a:p>
            <a:pPr>
              <a:lnSpc>
                <a:spcPct val="114000"/>
              </a:lnSpc>
              <a:spcAft>
                <a:spcPts val="600"/>
              </a:spcAft>
              <a:buFont typeface="Arial" panose="020B0604020202020204" pitchFamily="34" charset="0"/>
              <a:buChar char="•"/>
              <a:defRPr/>
            </a:pPr>
            <a:r>
              <a:rPr lang="en-US"/>
              <a:t>what information is collected</a:t>
            </a:r>
          </a:p>
          <a:p>
            <a:endParaRPr lang="en-NZ"/>
          </a:p>
        </p:txBody>
      </p:sp>
    </p:spTree>
    <p:extLst>
      <p:ext uri="{BB962C8B-B14F-4D97-AF65-F5344CB8AC3E}">
        <p14:creationId xmlns:p14="http://schemas.microsoft.com/office/powerpoint/2010/main" val="3920921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D18C-D83D-402D-A044-7B185FF2A1AC}"/>
              </a:ext>
            </a:extLst>
          </p:cNvPr>
          <p:cNvSpPr>
            <a:spLocks noGrp="1"/>
          </p:cNvSpPr>
          <p:nvPr>
            <p:ph type="title"/>
          </p:nvPr>
        </p:nvSpPr>
        <p:spPr/>
        <p:txBody>
          <a:bodyPr/>
          <a:lstStyle/>
          <a:p>
            <a:r>
              <a:rPr lang="en-NZ" sz="4000"/>
              <a:t>Collection</a:t>
            </a:r>
            <a:r>
              <a:rPr lang="en-NZ">
                <a:solidFill>
                  <a:srgbClr val="5D0649"/>
                </a:solidFill>
              </a:rPr>
              <a:t> </a:t>
            </a:r>
            <a:r>
              <a:rPr lang="en-NZ" sz="4000"/>
              <a:t>points</a:t>
            </a:r>
          </a:p>
        </p:txBody>
      </p:sp>
      <p:grpSp>
        <p:nvGrpSpPr>
          <p:cNvPr id="4" name="Group 3">
            <a:extLst>
              <a:ext uri="{FF2B5EF4-FFF2-40B4-BE49-F238E27FC236}">
                <a16:creationId xmlns:a16="http://schemas.microsoft.com/office/drawing/2014/main" id="{51A211DC-8017-450E-B539-E166348A26E2}"/>
              </a:ext>
            </a:extLst>
          </p:cNvPr>
          <p:cNvGrpSpPr/>
          <p:nvPr/>
        </p:nvGrpSpPr>
        <p:grpSpPr>
          <a:xfrm>
            <a:off x="1634433" y="2001309"/>
            <a:ext cx="8564225" cy="4085101"/>
            <a:chOff x="213252" y="1850590"/>
            <a:chExt cx="8133939" cy="3559610"/>
          </a:xfrm>
        </p:grpSpPr>
        <p:sp>
          <p:nvSpPr>
            <p:cNvPr id="5" name="Down Arrow 62">
              <a:extLst>
                <a:ext uri="{FF2B5EF4-FFF2-40B4-BE49-F238E27FC236}">
                  <a16:creationId xmlns:a16="http://schemas.microsoft.com/office/drawing/2014/main" id="{A0FAE6F0-6866-4119-ABE2-D577C48C4671}"/>
                </a:ext>
              </a:extLst>
            </p:cNvPr>
            <p:cNvSpPr/>
            <p:nvPr/>
          </p:nvSpPr>
          <p:spPr bwMode="auto">
            <a:xfrm rot="10800000" flipH="1" flipV="1">
              <a:off x="4244099" y="3042032"/>
              <a:ext cx="192252" cy="405951"/>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6" name="Line 10">
              <a:extLst>
                <a:ext uri="{FF2B5EF4-FFF2-40B4-BE49-F238E27FC236}">
                  <a16:creationId xmlns:a16="http://schemas.microsoft.com/office/drawing/2014/main" id="{39495D32-ADE9-4B3B-A295-95027CD826CC}"/>
                </a:ext>
              </a:extLst>
            </p:cNvPr>
            <p:cNvSpPr>
              <a:spLocks noChangeShapeType="1"/>
            </p:cNvSpPr>
            <p:nvPr/>
          </p:nvSpPr>
          <p:spPr bwMode="auto">
            <a:xfrm>
              <a:off x="1694538" y="3540125"/>
              <a:ext cx="573206" cy="0"/>
            </a:xfrm>
            <a:prstGeom prst="line">
              <a:avLst/>
            </a:prstGeom>
            <a:ln>
              <a:solidFill>
                <a:schemeClr val="accent3">
                  <a:lumMod val="75000"/>
                </a:schemeClr>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NZ">
                <a:latin typeface="+mj-lt"/>
              </a:endParaRPr>
            </a:p>
          </p:txBody>
        </p:sp>
        <p:sp>
          <p:nvSpPr>
            <p:cNvPr id="7" name="Text Box 11">
              <a:extLst>
                <a:ext uri="{FF2B5EF4-FFF2-40B4-BE49-F238E27FC236}">
                  <a16:creationId xmlns:a16="http://schemas.microsoft.com/office/drawing/2014/main" id="{4808AC79-9E52-4E68-8A6A-8E8159071C87}"/>
                </a:ext>
              </a:extLst>
            </p:cNvPr>
            <p:cNvSpPr txBox="1">
              <a:spLocks noChangeArrowheads="1"/>
            </p:cNvSpPr>
            <p:nvPr/>
          </p:nvSpPr>
          <p:spPr bwMode="auto">
            <a:xfrm>
              <a:off x="2335589" y="3375147"/>
              <a:ext cx="1344459" cy="789979"/>
            </a:xfrm>
            <a:prstGeom prst="roundRect">
              <a:avLst/>
            </a:prstGeom>
            <a:solidFill>
              <a:schemeClr val="accent3">
                <a:lumMod val="75000"/>
              </a:schemeClr>
            </a:solidFill>
            <a:ln w="9525" cap="rnd">
              <a:noFill/>
              <a:prstDash val="sysDot"/>
              <a:miter lim="800000"/>
              <a:headEnd/>
              <a:tailEnd/>
            </a:ln>
            <a:effectLst/>
          </p:spPr>
          <p:txBody>
            <a:bodyPr anchor="ct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000" b="1">
                  <a:solidFill>
                    <a:srgbClr val="FFFFFF"/>
                  </a:solidFill>
                  <a:latin typeface="+mn-lt"/>
                </a:rPr>
                <a:t>Accepted for treatment or care – start set of ratings completed</a:t>
              </a:r>
              <a:endParaRPr lang="en-AU" sz="1000" b="1">
                <a:solidFill>
                  <a:srgbClr val="FFFFFF"/>
                </a:solidFill>
                <a:latin typeface="+mn-lt"/>
              </a:endParaRPr>
            </a:p>
          </p:txBody>
        </p:sp>
        <p:sp>
          <p:nvSpPr>
            <p:cNvPr id="8" name="Text Box 13">
              <a:extLst>
                <a:ext uri="{FF2B5EF4-FFF2-40B4-BE49-F238E27FC236}">
                  <a16:creationId xmlns:a16="http://schemas.microsoft.com/office/drawing/2014/main" id="{58D9BA52-2B61-4C0F-B720-DB4A19FC9F09}"/>
                </a:ext>
              </a:extLst>
            </p:cNvPr>
            <p:cNvSpPr txBox="1">
              <a:spLocks noChangeArrowheads="1"/>
            </p:cNvSpPr>
            <p:nvPr/>
          </p:nvSpPr>
          <p:spPr bwMode="auto">
            <a:xfrm>
              <a:off x="2435327" y="2010392"/>
              <a:ext cx="990600" cy="86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200" b="1">
                  <a:solidFill>
                    <a:schemeClr val="accent2"/>
                  </a:solidFill>
                  <a:latin typeface="+mn-lt"/>
                </a:rPr>
                <a:t>Admission</a:t>
              </a:r>
            </a:p>
            <a:p>
              <a:pPr algn="ctr">
                <a:spcBef>
                  <a:spcPct val="50000"/>
                </a:spcBef>
              </a:pPr>
              <a:r>
                <a:rPr lang="en-US" sz="1200">
                  <a:latin typeface="+mn-lt"/>
                </a:rPr>
                <a:t>Collection occasion</a:t>
              </a:r>
              <a:endParaRPr lang="en-AU" sz="1200">
                <a:latin typeface="+mn-lt"/>
              </a:endParaRPr>
            </a:p>
          </p:txBody>
        </p:sp>
        <p:sp>
          <p:nvSpPr>
            <p:cNvPr id="9" name="Text Box 17">
              <a:extLst>
                <a:ext uri="{FF2B5EF4-FFF2-40B4-BE49-F238E27FC236}">
                  <a16:creationId xmlns:a16="http://schemas.microsoft.com/office/drawing/2014/main" id="{D8C283C8-935B-494F-9E22-458579D54932}"/>
                </a:ext>
              </a:extLst>
            </p:cNvPr>
            <p:cNvSpPr txBox="1">
              <a:spLocks noChangeArrowheads="1"/>
            </p:cNvSpPr>
            <p:nvPr/>
          </p:nvSpPr>
          <p:spPr bwMode="auto">
            <a:xfrm>
              <a:off x="5237584" y="2023120"/>
              <a:ext cx="99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200" b="1">
                  <a:solidFill>
                    <a:schemeClr val="accent2"/>
                  </a:solidFill>
                  <a:latin typeface="+mn-lt"/>
                </a:rPr>
                <a:t>Review</a:t>
              </a:r>
            </a:p>
            <a:p>
              <a:pPr algn="ctr">
                <a:spcBef>
                  <a:spcPct val="50000"/>
                </a:spcBef>
              </a:pPr>
              <a:r>
                <a:rPr lang="en-US" sz="1200">
                  <a:latin typeface="+mn-lt"/>
                </a:rPr>
                <a:t>Collection occasion</a:t>
              </a:r>
              <a:endParaRPr lang="en-AU" sz="1200">
                <a:latin typeface="+mn-lt"/>
              </a:endParaRPr>
            </a:p>
          </p:txBody>
        </p:sp>
        <p:sp>
          <p:nvSpPr>
            <p:cNvPr id="10" name="Text Box 19">
              <a:extLst>
                <a:ext uri="{FF2B5EF4-FFF2-40B4-BE49-F238E27FC236}">
                  <a16:creationId xmlns:a16="http://schemas.microsoft.com/office/drawing/2014/main" id="{D0AC87E9-08AD-4945-BBC4-FBB6D88FEFF9}"/>
                </a:ext>
              </a:extLst>
            </p:cNvPr>
            <p:cNvSpPr txBox="1">
              <a:spLocks noChangeArrowheads="1"/>
            </p:cNvSpPr>
            <p:nvPr/>
          </p:nvSpPr>
          <p:spPr bwMode="auto">
            <a:xfrm>
              <a:off x="5094288" y="3375148"/>
              <a:ext cx="1206500" cy="685800"/>
            </a:xfrm>
            <a:prstGeom prst="roundRect">
              <a:avLst/>
            </a:prstGeom>
            <a:solidFill>
              <a:schemeClr val="accent3">
                <a:lumMod val="75000"/>
              </a:schemeClr>
            </a:solidFill>
            <a:ln w="9525">
              <a:noFill/>
              <a:miter lim="800000"/>
              <a:headEnd/>
              <a:tailEnd/>
            </a:ln>
            <a:effectLst/>
          </p:spPr>
          <p:txBody>
            <a:bodyPr anchor="ct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000" b="1">
                  <a:solidFill>
                    <a:srgbClr val="FFFFFF"/>
                  </a:solidFill>
                  <a:latin typeface="+mn-lt"/>
                </a:rPr>
                <a:t>At least every 3 months</a:t>
              </a:r>
              <a:endParaRPr lang="en-AU" sz="1000" b="1">
                <a:solidFill>
                  <a:srgbClr val="FFFFFF"/>
                </a:solidFill>
                <a:latin typeface="+mn-lt"/>
              </a:endParaRPr>
            </a:p>
          </p:txBody>
        </p:sp>
        <p:sp>
          <p:nvSpPr>
            <p:cNvPr id="11" name="Text Box 22">
              <a:extLst>
                <a:ext uri="{FF2B5EF4-FFF2-40B4-BE49-F238E27FC236}">
                  <a16:creationId xmlns:a16="http://schemas.microsoft.com/office/drawing/2014/main" id="{2E8861D4-81B9-4EAE-B402-2B3CF74EAFB6}"/>
                </a:ext>
              </a:extLst>
            </p:cNvPr>
            <p:cNvSpPr txBox="1">
              <a:spLocks noChangeArrowheads="1"/>
            </p:cNvSpPr>
            <p:nvPr/>
          </p:nvSpPr>
          <p:spPr bwMode="auto">
            <a:xfrm>
              <a:off x="3870449" y="3448173"/>
              <a:ext cx="917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spcBef>
                  <a:spcPct val="50000"/>
                </a:spcBef>
              </a:pPr>
              <a:r>
                <a:rPr lang="en-US" sz="1200" b="1">
                  <a:latin typeface="Trebuchet MS" panose="020B0603020202020204" pitchFamily="34" charset="0"/>
                </a:rPr>
                <a:t>91 days</a:t>
              </a:r>
              <a:endParaRPr lang="en-AU" sz="1200">
                <a:latin typeface="Trebuchet MS" panose="020B0603020202020204" pitchFamily="34" charset="0"/>
              </a:endParaRPr>
            </a:p>
          </p:txBody>
        </p:sp>
        <p:sp>
          <p:nvSpPr>
            <p:cNvPr id="12" name="Text Box 26">
              <a:extLst>
                <a:ext uri="{FF2B5EF4-FFF2-40B4-BE49-F238E27FC236}">
                  <a16:creationId xmlns:a16="http://schemas.microsoft.com/office/drawing/2014/main" id="{8D8A5793-246A-4F29-86D8-FCD6B8E864C4}"/>
                </a:ext>
              </a:extLst>
            </p:cNvPr>
            <p:cNvSpPr txBox="1">
              <a:spLocks noChangeArrowheads="1"/>
            </p:cNvSpPr>
            <p:nvPr/>
          </p:nvSpPr>
          <p:spPr bwMode="auto">
            <a:xfrm>
              <a:off x="7010400" y="3375148"/>
              <a:ext cx="1290638" cy="773931"/>
            </a:xfrm>
            <a:prstGeom prst="roundRect">
              <a:avLst/>
            </a:prstGeom>
            <a:solidFill>
              <a:schemeClr val="accent3">
                <a:lumMod val="75000"/>
              </a:schemeClr>
            </a:solidFill>
            <a:ln w="9525">
              <a:noFill/>
              <a:miter lim="800000"/>
              <a:headEnd/>
              <a:tailEnd/>
            </a:ln>
            <a:effectLst/>
          </p:spPr>
          <p:txBody>
            <a:bodyPr anchor="ct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000" b="1">
                  <a:solidFill>
                    <a:srgbClr val="FFFFFF"/>
                  </a:solidFill>
                  <a:latin typeface="+mn-lt"/>
                </a:rPr>
                <a:t>No further treatment or care planned for this MH setting</a:t>
              </a:r>
              <a:endParaRPr lang="en-AU" sz="1000" b="1">
                <a:solidFill>
                  <a:srgbClr val="FFFFFF"/>
                </a:solidFill>
                <a:latin typeface="+mn-lt"/>
              </a:endParaRPr>
            </a:p>
          </p:txBody>
        </p:sp>
        <p:sp>
          <p:nvSpPr>
            <p:cNvPr id="13" name="Text Box 28">
              <a:extLst>
                <a:ext uri="{FF2B5EF4-FFF2-40B4-BE49-F238E27FC236}">
                  <a16:creationId xmlns:a16="http://schemas.microsoft.com/office/drawing/2014/main" id="{A413B640-1D25-4A3F-99EB-7F70021D44A3}"/>
                </a:ext>
              </a:extLst>
            </p:cNvPr>
            <p:cNvSpPr txBox="1">
              <a:spLocks noChangeArrowheads="1"/>
            </p:cNvSpPr>
            <p:nvPr/>
          </p:nvSpPr>
          <p:spPr bwMode="auto">
            <a:xfrm>
              <a:off x="7181850" y="1956916"/>
              <a:ext cx="1119188" cy="752001"/>
            </a:xfrm>
            <a:prstGeom prst="rect">
              <a:avLst/>
            </a:prstGeom>
            <a:noFill/>
            <a:ln>
              <a:noFill/>
            </a:ln>
            <a:effectLst/>
            <a:extLst>
              <a:ext uri="{909E8E84-426E-40DD-AFC4-6F175D3DCCD1}">
                <a14:hiddenFill xmlns:a14="http://schemas.microsoft.com/office/drawing/2010/main">
                  <a:solidFill>
                    <a:srgbClr val="FF99CC">
                      <a:alpha val="38039"/>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200" b="1">
                  <a:solidFill>
                    <a:schemeClr val="accent2"/>
                  </a:solidFill>
                  <a:latin typeface="+mn-lt"/>
                </a:rPr>
                <a:t>Discharge</a:t>
              </a:r>
            </a:p>
            <a:p>
              <a:pPr algn="ctr">
                <a:spcBef>
                  <a:spcPct val="50000"/>
                </a:spcBef>
              </a:pPr>
              <a:r>
                <a:rPr lang="en-US" sz="1200">
                  <a:latin typeface="+mn-lt"/>
                </a:rPr>
                <a:t>Collection occasion</a:t>
              </a:r>
              <a:endParaRPr lang="en-AU" sz="1200">
                <a:latin typeface="+mn-lt"/>
              </a:endParaRPr>
            </a:p>
          </p:txBody>
        </p:sp>
        <p:sp>
          <p:nvSpPr>
            <p:cNvPr id="14" name="Text Box 40">
              <a:extLst>
                <a:ext uri="{FF2B5EF4-FFF2-40B4-BE49-F238E27FC236}">
                  <a16:creationId xmlns:a16="http://schemas.microsoft.com/office/drawing/2014/main" id="{31D21576-D1C0-4450-AAC7-E5C6B0D4993E}"/>
                </a:ext>
              </a:extLst>
            </p:cNvPr>
            <p:cNvSpPr txBox="1">
              <a:spLocks noChangeArrowheads="1"/>
            </p:cNvSpPr>
            <p:nvPr/>
          </p:nvSpPr>
          <p:spPr bwMode="auto">
            <a:xfrm>
              <a:off x="3654425" y="2023120"/>
              <a:ext cx="1371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200" b="1">
                  <a:solidFill>
                    <a:schemeClr val="accent2"/>
                  </a:solidFill>
                  <a:latin typeface="+mn-lt"/>
                </a:rPr>
                <a:t>Collection occasion date</a:t>
              </a:r>
              <a:endParaRPr lang="en-AU" sz="1200" b="1">
                <a:solidFill>
                  <a:schemeClr val="accent2"/>
                </a:solidFill>
                <a:latin typeface="+mn-lt"/>
              </a:endParaRPr>
            </a:p>
          </p:txBody>
        </p:sp>
        <p:sp>
          <p:nvSpPr>
            <p:cNvPr id="15" name="Rectangle 42">
              <a:extLst>
                <a:ext uri="{FF2B5EF4-FFF2-40B4-BE49-F238E27FC236}">
                  <a16:creationId xmlns:a16="http://schemas.microsoft.com/office/drawing/2014/main" id="{F063BFA7-9F88-4DB9-B114-2AEB7940DF7E}"/>
                </a:ext>
              </a:extLst>
            </p:cNvPr>
            <p:cNvSpPr>
              <a:spLocks noChangeArrowheads="1"/>
            </p:cNvSpPr>
            <p:nvPr/>
          </p:nvSpPr>
          <p:spPr bwMode="auto">
            <a:xfrm>
              <a:off x="3870325" y="2511548"/>
              <a:ext cx="935038" cy="504825"/>
            </a:xfrm>
            <a:prstGeom prst="roundRect">
              <a:avLst/>
            </a:prstGeom>
            <a:solidFill>
              <a:schemeClr val="accent3">
                <a:lumMod val="75000"/>
              </a:schemeClr>
            </a:solidFill>
            <a:ln w="9525">
              <a:noFill/>
              <a:miter lim="800000"/>
              <a:headEnd/>
              <a:tailEnd/>
            </a:ln>
            <a:effectLst/>
          </p:spPr>
          <p:txBody>
            <a:bodyPr wrap="none" anchor="ctr"/>
            <a:lstStyle/>
            <a:p>
              <a:pPr algn="ctr"/>
              <a:r>
                <a:rPr lang="en-AU" sz="1000" b="1">
                  <a:solidFill>
                    <a:srgbClr val="FFFFFF"/>
                  </a:solidFill>
                </a:rPr>
                <a:t>Review</a:t>
              </a:r>
            </a:p>
            <a:p>
              <a:pPr algn="ctr"/>
              <a:r>
                <a:rPr lang="en-AU" sz="1000" b="1">
                  <a:solidFill>
                    <a:srgbClr val="FFFFFF"/>
                  </a:solidFill>
                </a:rPr>
                <a:t>other</a:t>
              </a:r>
            </a:p>
          </p:txBody>
        </p:sp>
        <p:sp>
          <p:nvSpPr>
            <p:cNvPr id="16" name="Text Box 57">
              <a:extLst>
                <a:ext uri="{FF2B5EF4-FFF2-40B4-BE49-F238E27FC236}">
                  <a16:creationId xmlns:a16="http://schemas.microsoft.com/office/drawing/2014/main" id="{1D44A5BF-6B26-4404-BEED-E9C075BC4368}"/>
                </a:ext>
              </a:extLst>
            </p:cNvPr>
            <p:cNvSpPr txBox="1">
              <a:spLocks noChangeArrowheads="1"/>
            </p:cNvSpPr>
            <p:nvPr/>
          </p:nvSpPr>
          <p:spPr bwMode="auto">
            <a:xfrm>
              <a:off x="4164837" y="4184070"/>
              <a:ext cx="312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eaLnBrk="1" hangingPunct="1">
                <a:spcBef>
                  <a:spcPct val="50000"/>
                </a:spcBef>
              </a:pPr>
              <a:r>
                <a:rPr lang="en-NZ" sz="1200" b="1">
                  <a:latin typeface="Trebuchet MS" panose="020B0603020202020204" pitchFamily="34" charset="0"/>
                </a:rPr>
                <a:t>Less than 91 days</a:t>
              </a:r>
              <a:endParaRPr lang="en-GB" sz="1200" b="1">
                <a:latin typeface="Trebuchet MS" panose="020B0603020202020204" pitchFamily="34" charset="0"/>
              </a:endParaRPr>
            </a:p>
          </p:txBody>
        </p:sp>
        <p:sp>
          <p:nvSpPr>
            <p:cNvPr id="17" name="Rectangle 30">
              <a:extLst>
                <a:ext uri="{FF2B5EF4-FFF2-40B4-BE49-F238E27FC236}">
                  <a16:creationId xmlns:a16="http://schemas.microsoft.com/office/drawing/2014/main" id="{761D79D5-A809-437C-ADE3-FDA30E823A26}"/>
                </a:ext>
              </a:extLst>
            </p:cNvPr>
            <p:cNvSpPr>
              <a:spLocks noChangeArrowheads="1"/>
            </p:cNvSpPr>
            <p:nvPr/>
          </p:nvSpPr>
          <p:spPr bwMode="auto">
            <a:xfrm>
              <a:off x="2281353" y="1856966"/>
              <a:ext cx="6065838" cy="3240360"/>
            </a:xfrm>
            <a:prstGeom prst="rect">
              <a:avLst/>
            </a:prstGeom>
            <a:noFill/>
            <a:ln w="19050">
              <a:solidFill>
                <a:schemeClr val="accent3">
                  <a:lumMod val="75000"/>
                </a:schemeClr>
              </a:solidFill>
              <a:prstDash val="sys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mj-lt"/>
              </a:endParaRPr>
            </a:p>
          </p:txBody>
        </p:sp>
        <p:sp>
          <p:nvSpPr>
            <p:cNvPr id="18" name="Text Box 2">
              <a:extLst>
                <a:ext uri="{FF2B5EF4-FFF2-40B4-BE49-F238E27FC236}">
                  <a16:creationId xmlns:a16="http://schemas.microsoft.com/office/drawing/2014/main" id="{45AF8B03-1CB4-47F0-9AA5-777B109F8D00}"/>
                </a:ext>
              </a:extLst>
            </p:cNvPr>
            <p:cNvSpPr txBox="1">
              <a:spLocks noChangeArrowheads="1"/>
            </p:cNvSpPr>
            <p:nvPr/>
          </p:nvSpPr>
          <p:spPr bwMode="auto">
            <a:xfrm>
              <a:off x="260350" y="3134246"/>
              <a:ext cx="1371600" cy="685800"/>
            </a:xfrm>
            <a:prstGeom prst="roundRect">
              <a:avLst/>
            </a:prstGeom>
            <a:solidFill>
              <a:schemeClr val="accent3">
                <a:lumMod val="75000"/>
              </a:schemeClr>
            </a:solidFill>
            <a:ln w="9525">
              <a:noFill/>
              <a:miter lim="800000"/>
              <a:headEnd/>
              <a:tailEnd/>
            </a:ln>
            <a:effec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200" b="1">
                  <a:solidFill>
                    <a:srgbClr val="FFFFFF"/>
                  </a:solidFill>
                  <a:latin typeface="+mn-lt"/>
                </a:rPr>
                <a:t>Service request or referral or intake</a:t>
              </a:r>
              <a:endParaRPr lang="en-AU" sz="1200" b="1">
                <a:solidFill>
                  <a:srgbClr val="FFFFFF"/>
                </a:solidFill>
                <a:latin typeface="+mn-lt"/>
              </a:endParaRPr>
            </a:p>
          </p:txBody>
        </p:sp>
        <p:sp>
          <p:nvSpPr>
            <p:cNvPr id="19" name="Text Box 5">
              <a:extLst>
                <a:ext uri="{FF2B5EF4-FFF2-40B4-BE49-F238E27FC236}">
                  <a16:creationId xmlns:a16="http://schemas.microsoft.com/office/drawing/2014/main" id="{7B5A96DA-CEFF-4B3D-A10C-7D6D0948F289}"/>
                </a:ext>
              </a:extLst>
            </p:cNvPr>
            <p:cNvSpPr txBox="1">
              <a:spLocks noChangeArrowheads="1"/>
            </p:cNvSpPr>
            <p:nvPr/>
          </p:nvSpPr>
          <p:spPr bwMode="auto">
            <a:xfrm>
              <a:off x="251520" y="4419600"/>
              <a:ext cx="139036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000">
                  <a:latin typeface="Trebuchet MS" panose="020B0603020202020204" pitchFamily="34" charset="0"/>
                </a:rPr>
                <a:t>Maybe, further assessment or</a:t>
              </a:r>
              <a:br>
                <a:rPr lang="en-US" sz="1000">
                  <a:latin typeface="Trebuchet MS" panose="020B0603020202020204" pitchFamily="34" charset="0"/>
                </a:rPr>
              </a:br>
              <a:r>
                <a:rPr lang="en-US" sz="1000">
                  <a:latin typeface="Trebuchet MS" panose="020B0603020202020204" pitchFamily="34" charset="0"/>
                </a:rPr>
                <a:t>information required</a:t>
              </a:r>
              <a:endParaRPr lang="en-AU" sz="1000">
                <a:latin typeface="Trebuchet MS" panose="020B0603020202020204" pitchFamily="34" charset="0"/>
              </a:endParaRPr>
            </a:p>
          </p:txBody>
        </p:sp>
        <p:sp>
          <p:nvSpPr>
            <p:cNvPr id="20" name="Text Box 7">
              <a:extLst>
                <a:ext uri="{FF2B5EF4-FFF2-40B4-BE49-F238E27FC236}">
                  <a16:creationId xmlns:a16="http://schemas.microsoft.com/office/drawing/2014/main" id="{10EE76EB-BA3F-408D-9210-A2443368C606}"/>
                </a:ext>
              </a:extLst>
            </p:cNvPr>
            <p:cNvSpPr txBox="1">
              <a:spLocks noChangeArrowheads="1"/>
            </p:cNvSpPr>
            <p:nvPr/>
          </p:nvSpPr>
          <p:spPr bwMode="auto">
            <a:xfrm>
              <a:off x="213252" y="1850590"/>
              <a:ext cx="1481286" cy="71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a:spcBef>
                  <a:spcPct val="50000"/>
                </a:spcBef>
              </a:pPr>
              <a:r>
                <a:rPr lang="en-US" sz="1000">
                  <a:latin typeface="+mn-lt"/>
                </a:rPr>
                <a:t>seen once or twice only – no further follow up then assessment only </a:t>
              </a:r>
              <a:endParaRPr lang="en-AU" sz="1000">
                <a:latin typeface="+mn-lt"/>
              </a:endParaRPr>
            </a:p>
          </p:txBody>
        </p:sp>
        <p:sp>
          <p:nvSpPr>
            <p:cNvPr id="21" name="Bent Arrow 11">
              <a:extLst>
                <a:ext uri="{FF2B5EF4-FFF2-40B4-BE49-F238E27FC236}">
                  <a16:creationId xmlns:a16="http://schemas.microsoft.com/office/drawing/2014/main" id="{B7ACC512-BF52-4456-864B-3DD4D5300116}"/>
                </a:ext>
              </a:extLst>
            </p:cNvPr>
            <p:cNvSpPr/>
            <p:nvPr/>
          </p:nvSpPr>
          <p:spPr bwMode="auto">
            <a:xfrm>
              <a:off x="3347864" y="2578223"/>
              <a:ext cx="485639" cy="805250"/>
            </a:xfrm>
            <a:prstGeom prst="bent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2" name="Down Arrow 53">
              <a:extLst>
                <a:ext uri="{FF2B5EF4-FFF2-40B4-BE49-F238E27FC236}">
                  <a16:creationId xmlns:a16="http://schemas.microsoft.com/office/drawing/2014/main" id="{4112B23A-0A4E-40BD-A2B6-26C0BB88BBF8}"/>
                </a:ext>
              </a:extLst>
            </p:cNvPr>
            <p:cNvSpPr/>
            <p:nvPr/>
          </p:nvSpPr>
          <p:spPr bwMode="auto">
            <a:xfrm rot="16200000" flipH="1">
              <a:off x="4239026" y="2998888"/>
              <a:ext cx="263526" cy="1530399"/>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3" name="Down Arrow 54">
              <a:extLst>
                <a:ext uri="{FF2B5EF4-FFF2-40B4-BE49-F238E27FC236}">
                  <a16:creationId xmlns:a16="http://schemas.microsoft.com/office/drawing/2014/main" id="{F7C9B73C-B950-4B00-93FD-92A612EEC87C}"/>
                </a:ext>
              </a:extLst>
            </p:cNvPr>
            <p:cNvSpPr/>
            <p:nvPr/>
          </p:nvSpPr>
          <p:spPr bwMode="auto">
            <a:xfrm rot="16200000" flipH="1">
              <a:off x="6523834" y="3421981"/>
              <a:ext cx="263526" cy="709611"/>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4" name="Bent Arrow 55">
              <a:extLst>
                <a:ext uri="{FF2B5EF4-FFF2-40B4-BE49-F238E27FC236}">
                  <a16:creationId xmlns:a16="http://schemas.microsoft.com/office/drawing/2014/main" id="{46114B0A-5DF3-4F61-8CBB-83A807927073}"/>
                </a:ext>
              </a:extLst>
            </p:cNvPr>
            <p:cNvSpPr/>
            <p:nvPr/>
          </p:nvSpPr>
          <p:spPr bwMode="auto">
            <a:xfrm rot="16200000" flipV="1">
              <a:off x="5118537" y="1955518"/>
              <a:ext cx="485639" cy="4908593"/>
            </a:xfrm>
            <a:prstGeom prst="bent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5" name="Rectangle 24">
              <a:extLst>
                <a:ext uri="{FF2B5EF4-FFF2-40B4-BE49-F238E27FC236}">
                  <a16:creationId xmlns:a16="http://schemas.microsoft.com/office/drawing/2014/main" id="{3DB94B93-9BBF-430F-8A19-D99A2723AFF9}"/>
                </a:ext>
              </a:extLst>
            </p:cNvPr>
            <p:cNvSpPr/>
            <p:nvPr/>
          </p:nvSpPr>
          <p:spPr bwMode="auto">
            <a:xfrm>
              <a:off x="2881894" y="4149079"/>
              <a:ext cx="105930" cy="503555"/>
            </a:xfrm>
            <a:prstGeom prst="rect">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6" name="Down Arrow 59">
              <a:extLst>
                <a:ext uri="{FF2B5EF4-FFF2-40B4-BE49-F238E27FC236}">
                  <a16:creationId xmlns:a16="http://schemas.microsoft.com/office/drawing/2014/main" id="{D8539BBF-72F7-4564-9693-8F6E7CB72315}"/>
                </a:ext>
              </a:extLst>
            </p:cNvPr>
            <p:cNvSpPr/>
            <p:nvPr/>
          </p:nvSpPr>
          <p:spPr bwMode="auto">
            <a:xfrm rot="10800000" flipH="1" flipV="1">
              <a:off x="2825003" y="2761943"/>
              <a:ext cx="192252" cy="595048"/>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7" name="Down Arrow 60">
              <a:extLst>
                <a:ext uri="{FF2B5EF4-FFF2-40B4-BE49-F238E27FC236}">
                  <a16:creationId xmlns:a16="http://schemas.microsoft.com/office/drawing/2014/main" id="{20B669C2-E34A-4EEF-9EF1-A81FAD9C0EE0}"/>
                </a:ext>
              </a:extLst>
            </p:cNvPr>
            <p:cNvSpPr/>
            <p:nvPr/>
          </p:nvSpPr>
          <p:spPr bwMode="auto">
            <a:xfrm rot="10800000" flipH="1" flipV="1">
              <a:off x="5601412" y="2744509"/>
              <a:ext cx="192252" cy="595048"/>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8" name="Down Arrow 61">
              <a:extLst>
                <a:ext uri="{FF2B5EF4-FFF2-40B4-BE49-F238E27FC236}">
                  <a16:creationId xmlns:a16="http://schemas.microsoft.com/office/drawing/2014/main" id="{2A6A21A2-D4C0-43FA-A3A6-EAFD15211C98}"/>
                </a:ext>
              </a:extLst>
            </p:cNvPr>
            <p:cNvSpPr/>
            <p:nvPr/>
          </p:nvSpPr>
          <p:spPr bwMode="auto">
            <a:xfrm rot="10800000" flipH="1" flipV="1">
              <a:off x="7605321" y="2744509"/>
              <a:ext cx="192252" cy="595048"/>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29" name="Down Arrow 63">
              <a:extLst>
                <a:ext uri="{FF2B5EF4-FFF2-40B4-BE49-F238E27FC236}">
                  <a16:creationId xmlns:a16="http://schemas.microsoft.com/office/drawing/2014/main" id="{09C60E98-5CFB-41BE-BF5C-D79EF156C09A}"/>
                </a:ext>
              </a:extLst>
            </p:cNvPr>
            <p:cNvSpPr/>
            <p:nvPr/>
          </p:nvSpPr>
          <p:spPr bwMode="auto">
            <a:xfrm rot="10800000" flipH="1" flipV="1">
              <a:off x="850024" y="3771528"/>
              <a:ext cx="192252" cy="595048"/>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sp>
          <p:nvSpPr>
            <p:cNvPr id="30" name="Down Arrow 64">
              <a:extLst>
                <a:ext uri="{FF2B5EF4-FFF2-40B4-BE49-F238E27FC236}">
                  <a16:creationId xmlns:a16="http://schemas.microsoft.com/office/drawing/2014/main" id="{373925EF-BA76-44E2-95C4-DCB3FD31FC4D}"/>
                </a:ext>
              </a:extLst>
            </p:cNvPr>
            <p:cNvSpPr/>
            <p:nvPr/>
          </p:nvSpPr>
          <p:spPr bwMode="auto">
            <a:xfrm rot="10800000" flipH="1">
              <a:off x="853421" y="2539198"/>
              <a:ext cx="192252" cy="595048"/>
            </a:xfrm>
            <a:prstGeom prst="downArrow">
              <a:avLst/>
            </a:prstGeom>
            <a:solidFill>
              <a:schemeClr val="accent3">
                <a:lumMod val="75000"/>
              </a:schemeClr>
            </a:solidFill>
            <a:ln>
              <a:no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grpSp>
    </p:spTree>
    <p:extLst>
      <p:ext uri="{BB962C8B-B14F-4D97-AF65-F5344CB8AC3E}">
        <p14:creationId xmlns:p14="http://schemas.microsoft.com/office/powerpoint/2010/main" val="1539471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C3EC-5CA1-4CE3-962D-01F232E853A0}"/>
              </a:ext>
            </a:extLst>
          </p:cNvPr>
          <p:cNvSpPr>
            <a:spLocks noGrp="1"/>
          </p:cNvSpPr>
          <p:nvPr>
            <p:ph type="title"/>
          </p:nvPr>
        </p:nvSpPr>
        <p:spPr/>
        <p:txBody>
          <a:bodyPr/>
          <a:lstStyle/>
          <a:p>
            <a:r>
              <a:rPr lang="mi-NZ" sz="4000"/>
              <a:t>When</a:t>
            </a:r>
            <a:r>
              <a:rPr lang="mi-NZ">
                <a:solidFill>
                  <a:srgbClr val="5D0649"/>
                </a:solidFill>
              </a:rPr>
              <a:t> </a:t>
            </a:r>
            <a:r>
              <a:rPr lang="mi-NZ" sz="4000"/>
              <a:t>to</a:t>
            </a:r>
            <a:r>
              <a:rPr lang="mi-NZ">
                <a:solidFill>
                  <a:srgbClr val="5D0649"/>
                </a:solidFill>
              </a:rPr>
              <a:t> </a:t>
            </a:r>
            <a:r>
              <a:rPr lang="mi-NZ" sz="4000"/>
              <a:t>collect</a:t>
            </a:r>
            <a:endParaRPr lang="en-NZ" sz="4000"/>
          </a:p>
        </p:txBody>
      </p:sp>
      <p:grpSp>
        <p:nvGrpSpPr>
          <p:cNvPr id="4" name="Group 3">
            <a:extLst>
              <a:ext uri="{FF2B5EF4-FFF2-40B4-BE49-F238E27FC236}">
                <a16:creationId xmlns:a16="http://schemas.microsoft.com/office/drawing/2014/main" id="{4310054E-41B6-4B96-A3E3-943E9DF165E1}"/>
              </a:ext>
            </a:extLst>
          </p:cNvPr>
          <p:cNvGrpSpPr/>
          <p:nvPr/>
        </p:nvGrpSpPr>
        <p:grpSpPr>
          <a:xfrm>
            <a:off x="1991544" y="2310938"/>
            <a:ext cx="7934970" cy="3098598"/>
            <a:chOff x="392088" y="2060848"/>
            <a:chExt cx="7934970" cy="2733332"/>
          </a:xfrm>
        </p:grpSpPr>
        <p:cxnSp>
          <p:nvCxnSpPr>
            <p:cNvPr id="5" name="AutoShape 2">
              <a:extLst>
                <a:ext uri="{FF2B5EF4-FFF2-40B4-BE49-F238E27FC236}">
                  <a16:creationId xmlns:a16="http://schemas.microsoft.com/office/drawing/2014/main" id="{A09440B8-0552-4BDD-AFA0-9375B41DCDA1}"/>
                </a:ext>
              </a:extLst>
            </p:cNvPr>
            <p:cNvCxnSpPr>
              <a:cxnSpLocks noChangeShapeType="1"/>
            </p:cNvCxnSpPr>
            <p:nvPr/>
          </p:nvCxnSpPr>
          <p:spPr bwMode="auto">
            <a:xfrm>
              <a:off x="1043608" y="2895600"/>
              <a:ext cx="7283450" cy="0"/>
            </a:xfrm>
            <a:prstGeom prst="straightConnector1">
              <a:avLst/>
            </a:prstGeom>
            <a:noFill/>
            <a:ln w="50800">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6" name="Text Box 3">
              <a:extLst>
                <a:ext uri="{FF2B5EF4-FFF2-40B4-BE49-F238E27FC236}">
                  <a16:creationId xmlns:a16="http://schemas.microsoft.com/office/drawing/2014/main" id="{949CDB29-F372-4112-929E-E186868A26D0}"/>
                </a:ext>
              </a:extLst>
            </p:cNvPr>
            <p:cNvSpPr txBox="1">
              <a:spLocks noChangeArrowheads="1"/>
            </p:cNvSpPr>
            <p:nvPr/>
          </p:nvSpPr>
          <p:spPr bwMode="auto">
            <a:xfrm>
              <a:off x="392088" y="2060848"/>
              <a:ext cx="1371600" cy="57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eaLnBrk="1" hangingPunct="1">
                <a:spcBef>
                  <a:spcPct val="50000"/>
                </a:spcBef>
              </a:pPr>
              <a:r>
                <a:rPr lang="en-US" sz="1800">
                  <a:solidFill>
                    <a:schemeClr val="accent2">
                      <a:lumMod val="50000"/>
                    </a:schemeClr>
                  </a:solidFill>
                  <a:latin typeface="+mn-lt"/>
                </a:rPr>
                <a:t>Episode start</a:t>
              </a:r>
            </a:p>
          </p:txBody>
        </p:sp>
        <p:grpSp>
          <p:nvGrpSpPr>
            <p:cNvPr id="8" name="Group 7">
              <a:extLst>
                <a:ext uri="{FF2B5EF4-FFF2-40B4-BE49-F238E27FC236}">
                  <a16:creationId xmlns:a16="http://schemas.microsoft.com/office/drawing/2014/main" id="{82212559-1795-47A5-B19E-19456917B1AD}"/>
                </a:ext>
              </a:extLst>
            </p:cNvPr>
            <p:cNvGrpSpPr/>
            <p:nvPr/>
          </p:nvGrpSpPr>
          <p:grpSpPr>
            <a:xfrm>
              <a:off x="676977" y="3068960"/>
              <a:ext cx="1143000" cy="1725220"/>
              <a:chOff x="676977" y="3068960"/>
              <a:chExt cx="1143000" cy="1725220"/>
            </a:xfrm>
          </p:grpSpPr>
          <p:sp>
            <p:nvSpPr>
              <p:cNvPr id="9" name="Text Box 8">
                <a:extLst>
                  <a:ext uri="{FF2B5EF4-FFF2-40B4-BE49-F238E27FC236}">
                    <a16:creationId xmlns:a16="http://schemas.microsoft.com/office/drawing/2014/main" id="{54177C2A-4326-4D26-AD97-5E8F702FF96C}"/>
                  </a:ext>
                </a:extLst>
              </p:cNvPr>
              <p:cNvSpPr txBox="1">
                <a:spLocks noChangeArrowheads="1"/>
              </p:cNvSpPr>
              <p:nvPr/>
            </p:nvSpPr>
            <p:spPr bwMode="auto">
              <a:xfrm>
                <a:off x="676977" y="4332638"/>
                <a:ext cx="1143000" cy="46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eaLnBrk="1" hangingPunct="1">
                  <a:spcBef>
                    <a:spcPct val="50000"/>
                  </a:spcBef>
                </a:pPr>
                <a:r>
                  <a:rPr lang="en-US" sz="1400" b="1">
                    <a:solidFill>
                      <a:schemeClr val="accent2">
                        <a:lumMod val="50000"/>
                      </a:schemeClr>
                    </a:solidFill>
                    <a:latin typeface="+mn-lt"/>
                  </a:rPr>
                  <a:t>Admission HoNOS</a:t>
                </a:r>
                <a:endParaRPr lang="en-AU" sz="1400" b="1">
                  <a:solidFill>
                    <a:schemeClr val="accent2">
                      <a:lumMod val="50000"/>
                    </a:schemeClr>
                  </a:solidFill>
                  <a:latin typeface="+mn-lt"/>
                </a:endParaRPr>
              </a:p>
            </p:txBody>
          </p:sp>
          <p:sp>
            <p:nvSpPr>
              <p:cNvPr id="11" name="Down Arrow 11">
                <a:extLst>
                  <a:ext uri="{FF2B5EF4-FFF2-40B4-BE49-F238E27FC236}">
                    <a16:creationId xmlns:a16="http://schemas.microsoft.com/office/drawing/2014/main" id="{8C2B68E0-E688-4660-870B-2F4E849B00C4}"/>
                  </a:ext>
                </a:extLst>
              </p:cNvPr>
              <p:cNvSpPr/>
              <p:nvPr/>
            </p:nvSpPr>
            <p:spPr bwMode="auto">
              <a:xfrm rot="10800000" flipH="1">
                <a:off x="899592" y="3068960"/>
                <a:ext cx="298376" cy="1132995"/>
              </a:xfrm>
              <a:prstGeom prst="downArrow">
                <a:avLst/>
              </a:prstGeom>
              <a:solidFill>
                <a:schemeClr val="accent2"/>
              </a:solidFill>
              <a:ln>
                <a:solidFill>
                  <a:schemeClr val="accent2"/>
                </a:solidFill>
              </a:ln>
              <a:effectLst/>
            </p:spPr>
            <p:txBody>
              <a:bodyPr vert="horz" wrap="none" lIns="91440" tIns="45720" rIns="91440" bIns="45720" numCol="1" rtlCol="0" anchor="ctr" anchorCtr="0" compatLnSpc="1">
                <a:prstTxWarp prst="textNoShape">
                  <a:avLst/>
                </a:prstTxWarp>
              </a:bodyPr>
              <a:lstStyle/>
              <a:p>
                <a:pPr algn="ctr"/>
                <a:endParaRPr lang="en-NZ" sz="2400">
                  <a:solidFill>
                    <a:srgbClr val="2B3727"/>
                  </a:solidFill>
                  <a:latin typeface="Arial Narrow" pitchFamily="34" charset="0"/>
                </a:endParaRPr>
              </a:p>
            </p:txBody>
          </p:sp>
        </p:grpSp>
      </p:grpSp>
      <p:sp>
        <p:nvSpPr>
          <p:cNvPr id="13" name="TextBox 12">
            <a:extLst>
              <a:ext uri="{FF2B5EF4-FFF2-40B4-BE49-F238E27FC236}">
                <a16:creationId xmlns:a16="http://schemas.microsoft.com/office/drawing/2014/main" id="{D8FB4492-0EFD-4B4E-B31D-F7024729DE34}"/>
              </a:ext>
            </a:extLst>
          </p:cNvPr>
          <p:cNvSpPr txBox="1"/>
          <p:nvPr/>
        </p:nvSpPr>
        <p:spPr>
          <a:xfrm>
            <a:off x="4160668" y="2304427"/>
            <a:ext cx="4412202" cy="2104422"/>
          </a:xfrm>
          <a:prstGeom prst="rect">
            <a:avLst/>
          </a:prstGeom>
          <a:solidFill>
            <a:schemeClr val="accent2">
              <a:lumMod val="20000"/>
              <a:lumOff val="80000"/>
            </a:schemeClr>
          </a:solidFill>
          <a:ln>
            <a:solidFill>
              <a:srgbClr val="F0E8EE"/>
            </a:solidFill>
          </a:ln>
          <a:effectLst/>
        </p:spPr>
        <p:txBody>
          <a:bodyPr wrap="square" rtlCol="0">
            <a:spAutoFit/>
          </a:bodyPr>
          <a:lstStyle/>
          <a:p>
            <a:pPr marL="457200" indent="-457200">
              <a:lnSpc>
                <a:spcPct val="108000"/>
              </a:lnSpc>
              <a:spcBef>
                <a:spcPts val="300"/>
              </a:spcBef>
              <a:spcAft>
                <a:spcPts val="300"/>
              </a:spcAft>
            </a:pPr>
            <a:r>
              <a:rPr lang="en-NZ" dirty="0">
                <a:solidFill>
                  <a:schemeClr val="accent2">
                    <a:lumMod val="50000"/>
                  </a:schemeClr>
                </a:solidFill>
              </a:rPr>
              <a:t>1. admission for assessment only </a:t>
            </a:r>
          </a:p>
          <a:p>
            <a:pPr marL="457200" indent="-457200">
              <a:lnSpc>
                <a:spcPct val="108000"/>
              </a:lnSpc>
              <a:spcBef>
                <a:spcPts val="300"/>
              </a:spcBef>
              <a:spcAft>
                <a:spcPts val="300"/>
              </a:spcAft>
            </a:pPr>
            <a:r>
              <a:rPr lang="en-NZ" dirty="0">
                <a:solidFill>
                  <a:schemeClr val="accent2">
                    <a:lumMod val="50000"/>
                  </a:schemeClr>
                </a:solidFill>
              </a:rPr>
              <a:t>2. admission new referral</a:t>
            </a:r>
          </a:p>
          <a:p>
            <a:pPr marL="457200" indent="-457200">
              <a:lnSpc>
                <a:spcPct val="108000"/>
              </a:lnSpc>
              <a:spcBef>
                <a:spcPts val="300"/>
              </a:spcBef>
              <a:spcAft>
                <a:spcPts val="300"/>
              </a:spcAft>
            </a:pPr>
            <a:r>
              <a:rPr lang="en-NZ" dirty="0">
                <a:solidFill>
                  <a:schemeClr val="accent2">
                    <a:lumMod val="50000"/>
                  </a:schemeClr>
                </a:solidFill>
              </a:rPr>
              <a:t>3. admission from other treatment setting (transfer between community and inpatient)</a:t>
            </a:r>
          </a:p>
          <a:p>
            <a:pPr marL="457200" indent="-457200">
              <a:lnSpc>
                <a:spcPct val="108000"/>
              </a:lnSpc>
              <a:spcBef>
                <a:spcPts val="300"/>
              </a:spcBef>
              <a:spcAft>
                <a:spcPts val="300"/>
              </a:spcAft>
            </a:pPr>
            <a:r>
              <a:rPr lang="en-NZ" dirty="0">
                <a:solidFill>
                  <a:schemeClr val="accent2">
                    <a:lumMod val="50000"/>
                  </a:schemeClr>
                </a:solidFill>
              </a:rPr>
              <a:t>4. admission other.</a:t>
            </a:r>
          </a:p>
        </p:txBody>
      </p:sp>
    </p:spTree>
    <p:extLst>
      <p:ext uri="{BB962C8B-B14F-4D97-AF65-F5344CB8AC3E}">
        <p14:creationId xmlns:p14="http://schemas.microsoft.com/office/powerpoint/2010/main" val="2026294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8728-2BB2-4C32-9634-5C6E00830BDC}"/>
              </a:ext>
            </a:extLst>
          </p:cNvPr>
          <p:cNvSpPr>
            <a:spLocks noGrp="1"/>
          </p:cNvSpPr>
          <p:nvPr>
            <p:ph type="title"/>
          </p:nvPr>
        </p:nvSpPr>
        <p:spPr/>
        <p:txBody>
          <a:bodyPr/>
          <a:lstStyle/>
          <a:p>
            <a:r>
              <a:rPr lang="mi-NZ" sz="4000"/>
              <a:t>When</a:t>
            </a:r>
            <a:r>
              <a:rPr lang="mi-NZ">
                <a:solidFill>
                  <a:srgbClr val="5D0649"/>
                </a:solidFill>
              </a:rPr>
              <a:t> </a:t>
            </a:r>
            <a:r>
              <a:rPr lang="mi-NZ" sz="4000"/>
              <a:t>to collect</a:t>
            </a:r>
            <a:endParaRPr lang="en-NZ" sz="4000"/>
          </a:p>
        </p:txBody>
      </p:sp>
      <p:grpSp>
        <p:nvGrpSpPr>
          <p:cNvPr id="29" name="Group 28">
            <a:extLst>
              <a:ext uri="{FF2B5EF4-FFF2-40B4-BE49-F238E27FC236}">
                <a16:creationId xmlns:a16="http://schemas.microsoft.com/office/drawing/2014/main" id="{936098F8-A8C3-4D0A-AAC8-FD260EE52A37}"/>
              </a:ext>
            </a:extLst>
          </p:cNvPr>
          <p:cNvGrpSpPr/>
          <p:nvPr/>
        </p:nvGrpSpPr>
        <p:grpSpPr>
          <a:xfrm>
            <a:off x="1908062" y="2290439"/>
            <a:ext cx="7571482" cy="2852098"/>
            <a:chOff x="179512" y="1946751"/>
            <a:chExt cx="7571482" cy="2852098"/>
          </a:xfrm>
        </p:grpSpPr>
        <p:cxnSp>
          <p:nvCxnSpPr>
            <p:cNvPr id="5" name="AutoShape 2">
              <a:extLst>
                <a:ext uri="{FF2B5EF4-FFF2-40B4-BE49-F238E27FC236}">
                  <a16:creationId xmlns:a16="http://schemas.microsoft.com/office/drawing/2014/main" id="{91B467C8-BEF1-4807-AF1C-75D0EDC92B64}"/>
                </a:ext>
              </a:extLst>
            </p:cNvPr>
            <p:cNvCxnSpPr>
              <a:cxnSpLocks noChangeShapeType="1"/>
            </p:cNvCxnSpPr>
            <p:nvPr/>
          </p:nvCxnSpPr>
          <p:spPr bwMode="auto">
            <a:xfrm>
              <a:off x="696144" y="2869704"/>
              <a:ext cx="7054850" cy="0"/>
            </a:xfrm>
            <a:prstGeom prst="straightConnector1">
              <a:avLst/>
            </a:prstGeom>
            <a:noFill/>
            <a:ln w="50800">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6" name="Text Box 3">
              <a:extLst>
                <a:ext uri="{FF2B5EF4-FFF2-40B4-BE49-F238E27FC236}">
                  <a16:creationId xmlns:a16="http://schemas.microsoft.com/office/drawing/2014/main" id="{6C29DA17-01FE-4519-AE26-51E7E65214BA}"/>
                </a:ext>
              </a:extLst>
            </p:cNvPr>
            <p:cNvSpPr txBox="1">
              <a:spLocks noChangeArrowheads="1"/>
            </p:cNvSpPr>
            <p:nvPr/>
          </p:nvSpPr>
          <p:spPr bwMode="auto">
            <a:xfrm>
              <a:off x="179512" y="2024321"/>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chemeClr val="accent2">
                      <a:lumMod val="75000"/>
                    </a:schemeClr>
                  </a:solidFill>
                  <a:latin typeface="+mn-lt"/>
                </a:rPr>
                <a:t>Episode start</a:t>
              </a:r>
            </a:p>
          </p:txBody>
        </p:sp>
        <p:grpSp>
          <p:nvGrpSpPr>
            <p:cNvPr id="7" name="Group 6">
              <a:extLst>
                <a:ext uri="{FF2B5EF4-FFF2-40B4-BE49-F238E27FC236}">
                  <a16:creationId xmlns:a16="http://schemas.microsoft.com/office/drawing/2014/main" id="{6E7DB93D-ABCA-434D-B14A-6EB444C65079}"/>
                </a:ext>
              </a:extLst>
            </p:cNvPr>
            <p:cNvGrpSpPr/>
            <p:nvPr/>
          </p:nvGrpSpPr>
          <p:grpSpPr>
            <a:xfrm>
              <a:off x="3040881" y="1946751"/>
              <a:ext cx="990600" cy="901907"/>
              <a:chOff x="3005336" y="1977818"/>
              <a:chExt cx="990600" cy="901907"/>
            </a:xfrm>
          </p:grpSpPr>
          <p:sp>
            <p:nvSpPr>
              <p:cNvPr id="8" name="Text Box 11">
                <a:extLst>
                  <a:ext uri="{FF2B5EF4-FFF2-40B4-BE49-F238E27FC236}">
                    <a16:creationId xmlns:a16="http://schemas.microsoft.com/office/drawing/2014/main" id="{AFB18F1F-CD72-4436-9BCD-686781D6F739}"/>
                  </a:ext>
                </a:extLst>
              </p:cNvPr>
              <p:cNvSpPr txBox="1">
                <a:spLocks noChangeArrowheads="1"/>
              </p:cNvSpPr>
              <p:nvPr/>
            </p:nvSpPr>
            <p:spPr bwMode="auto">
              <a:xfrm>
                <a:off x="3005336" y="1977818"/>
                <a:ext cx="990600" cy="546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eaLnBrk="1" hangingPunct="1">
                  <a:spcBef>
                    <a:spcPct val="50000"/>
                  </a:spcBef>
                </a:pPr>
                <a:endParaRPr lang="en-US" sz="100">
                  <a:solidFill>
                    <a:srgbClr val="5D0649"/>
                  </a:solidFill>
                  <a:latin typeface="+mj-lt"/>
                </a:endParaRPr>
              </a:p>
              <a:p>
                <a:pPr eaLnBrk="1" hangingPunct="1">
                  <a:spcBef>
                    <a:spcPct val="50000"/>
                  </a:spcBef>
                </a:pPr>
                <a:endParaRPr lang="en-US" sz="100">
                  <a:solidFill>
                    <a:srgbClr val="5D0649"/>
                  </a:solidFill>
                  <a:latin typeface="+mj-lt"/>
                </a:endParaRPr>
              </a:p>
              <a:p>
                <a:pPr eaLnBrk="1" hangingPunct="1">
                  <a:spcBef>
                    <a:spcPct val="50000"/>
                  </a:spcBef>
                </a:pPr>
                <a:endParaRPr lang="en-US" sz="100">
                  <a:solidFill>
                    <a:srgbClr val="5D0649"/>
                  </a:solidFill>
                  <a:latin typeface="+mj-lt"/>
                </a:endParaRPr>
              </a:p>
              <a:p>
                <a:pPr eaLnBrk="1" hangingPunct="1">
                  <a:spcBef>
                    <a:spcPct val="50000"/>
                  </a:spcBef>
                </a:pPr>
                <a:endParaRPr lang="en-US" sz="100">
                  <a:solidFill>
                    <a:srgbClr val="5D0649"/>
                  </a:solidFill>
                  <a:latin typeface="+mj-lt"/>
                </a:endParaRPr>
              </a:p>
              <a:p>
                <a:pPr algn="ctr" eaLnBrk="1" hangingPunct="1">
                  <a:spcBef>
                    <a:spcPct val="50000"/>
                  </a:spcBef>
                </a:pPr>
                <a:r>
                  <a:rPr lang="en-US" sz="1600">
                    <a:solidFill>
                      <a:schemeClr val="accent2">
                        <a:lumMod val="75000"/>
                      </a:schemeClr>
                    </a:solidFill>
                    <a:latin typeface="Trebuchet MS" panose="020B0603020202020204" pitchFamily="34" charset="0"/>
                  </a:rPr>
                  <a:t>Review</a:t>
                </a:r>
                <a:endParaRPr lang="en-AU" sz="1800">
                  <a:solidFill>
                    <a:schemeClr val="accent2">
                      <a:lumMod val="75000"/>
                    </a:schemeClr>
                  </a:solidFill>
                  <a:latin typeface="Trebuchet MS" panose="020B0603020202020204" pitchFamily="34" charset="0"/>
                </a:endParaRPr>
              </a:p>
            </p:txBody>
          </p:sp>
          <p:sp>
            <p:nvSpPr>
              <p:cNvPr id="9" name="Line 12">
                <a:extLst>
                  <a:ext uri="{FF2B5EF4-FFF2-40B4-BE49-F238E27FC236}">
                    <a16:creationId xmlns:a16="http://schemas.microsoft.com/office/drawing/2014/main" id="{0038A808-4779-4735-A400-52FB779FE052}"/>
                  </a:ext>
                </a:extLst>
              </p:cNvPr>
              <p:cNvSpPr>
                <a:spLocks noChangeShapeType="1"/>
              </p:cNvSpPr>
              <p:nvPr/>
            </p:nvSpPr>
            <p:spPr bwMode="auto">
              <a:xfrm flipV="1">
                <a:off x="3505200" y="2590800"/>
                <a:ext cx="0" cy="2889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NZ">
                  <a:solidFill>
                    <a:srgbClr val="5D0649"/>
                  </a:solidFill>
                </a:endParaRPr>
              </a:p>
            </p:txBody>
          </p:sp>
        </p:grpSp>
        <p:grpSp>
          <p:nvGrpSpPr>
            <p:cNvPr id="10" name="Group 9">
              <a:extLst>
                <a:ext uri="{FF2B5EF4-FFF2-40B4-BE49-F238E27FC236}">
                  <a16:creationId xmlns:a16="http://schemas.microsoft.com/office/drawing/2014/main" id="{E77975B8-C75F-4CC0-B73F-191E0B343A86}"/>
                </a:ext>
              </a:extLst>
            </p:cNvPr>
            <p:cNvGrpSpPr/>
            <p:nvPr/>
          </p:nvGrpSpPr>
          <p:grpSpPr>
            <a:xfrm>
              <a:off x="2659881" y="2982839"/>
              <a:ext cx="1371600" cy="1816010"/>
              <a:chOff x="2819400" y="3115776"/>
              <a:chExt cx="1371600" cy="1816010"/>
            </a:xfrm>
          </p:grpSpPr>
          <p:sp>
            <p:nvSpPr>
              <p:cNvPr id="11" name="Text Box 14">
                <a:extLst>
                  <a:ext uri="{FF2B5EF4-FFF2-40B4-BE49-F238E27FC236}">
                    <a16:creationId xmlns:a16="http://schemas.microsoft.com/office/drawing/2014/main" id="{5A7DCAAF-BBDD-44E3-8E2C-CAB46CA2C5A0}"/>
                  </a:ext>
                </a:extLst>
              </p:cNvPr>
              <p:cNvSpPr txBox="1">
                <a:spLocks noChangeArrowheads="1"/>
              </p:cNvSpPr>
              <p:nvPr/>
            </p:nvSpPr>
            <p:spPr bwMode="auto">
              <a:xfrm>
                <a:off x="2819400" y="4100789"/>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chemeClr val="accent2">
                        <a:lumMod val="75000"/>
                      </a:schemeClr>
                    </a:solidFill>
                    <a:latin typeface="Trebuchet MS" panose="020B0603020202020204" pitchFamily="34" charset="0"/>
                  </a:rPr>
                  <a:t>3 month review HoNOS</a:t>
                </a:r>
                <a:endParaRPr lang="en-AU" sz="1600" b="1">
                  <a:solidFill>
                    <a:schemeClr val="accent2">
                      <a:lumMod val="75000"/>
                    </a:schemeClr>
                  </a:solidFill>
                  <a:latin typeface="Trebuchet MS" panose="020B0603020202020204" pitchFamily="34" charset="0"/>
                </a:endParaRPr>
              </a:p>
            </p:txBody>
          </p:sp>
          <p:sp>
            <p:nvSpPr>
              <p:cNvPr id="12" name="Line 16">
                <a:extLst>
                  <a:ext uri="{FF2B5EF4-FFF2-40B4-BE49-F238E27FC236}">
                    <a16:creationId xmlns:a16="http://schemas.microsoft.com/office/drawing/2014/main" id="{7DC2FC96-E334-404C-ADC4-B99F7FAC0BA7}"/>
                  </a:ext>
                </a:extLst>
              </p:cNvPr>
              <p:cNvSpPr>
                <a:spLocks noChangeShapeType="1"/>
              </p:cNvSpPr>
              <p:nvPr/>
            </p:nvSpPr>
            <p:spPr bwMode="auto">
              <a:xfrm flipV="1">
                <a:off x="3505200" y="3115776"/>
                <a:ext cx="0" cy="942131"/>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5D0649"/>
                  </a:solidFill>
                </a:endParaRPr>
              </a:p>
            </p:txBody>
          </p:sp>
        </p:grpSp>
        <p:grpSp>
          <p:nvGrpSpPr>
            <p:cNvPr id="25" name="Group 24">
              <a:extLst>
                <a:ext uri="{FF2B5EF4-FFF2-40B4-BE49-F238E27FC236}">
                  <a16:creationId xmlns:a16="http://schemas.microsoft.com/office/drawing/2014/main" id="{22817DC3-2D99-4F33-BED8-48276DC901C3}"/>
                </a:ext>
              </a:extLst>
            </p:cNvPr>
            <p:cNvGrpSpPr/>
            <p:nvPr/>
          </p:nvGrpSpPr>
          <p:grpSpPr>
            <a:xfrm>
              <a:off x="179512" y="3014035"/>
              <a:ext cx="1143000" cy="1663987"/>
              <a:chOff x="185651" y="3124200"/>
              <a:chExt cx="1143000" cy="1663987"/>
            </a:xfrm>
          </p:grpSpPr>
          <p:sp>
            <p:nvSpPr>
              <p:cNvPr id="26" name="Line 7">
                <a:extLst>
                  <a:ext uri="{FF2B5EF4-FFF2-40B4-BE49-F238E27FC236}">
                    <a16:creationId xmlns:a16="http://schemas.microsoft.com/office/drawing/2014/main" id="{CDAF8DF0-BEDF-4AEB-8529-CA90CF48B82A}"/>
                  </a:ext>
                </a:extLst>
              </p:cNvPr>
              <p:cNvSpPr>
                <a:spLocks noChangeShapeType="1"/>
              </p:cNvSpPr>
              <p:nvPr/>
            </p:nvSpPr>
            <p:spPr bwMode="auto">
              <a:xfrm flipV="1">
                <a:off x="685800" y="3124200"/>
                <a:ext cx="0" cy="9906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endParaRPr>
              </a:p>
            </p:txBody>
          </p:sp>
          <p:sp>
            <p:nvSpPr>
              <p:cNvPr id="27" name="Text Box 8">
                <a:extLst>
                  <a:ext uri="{FF2B5EF4-FFF2-40B4-BE49-F238E27FC236}">
                    <a16:creationId xmlns:a16="http://schemas.microsoft.com/office/drawing/2014/main" id="{37C0D369-1831-4C6D-A88F-4893107C8995}"/>
                  </a:ext>
                </a:extLst>
              </p:cNvPr>
              <p:cNvSpPr txBox="1">
                <a:spLocks noChangeArrowheads="1"/>
              </p:cNvSpPr>
              <p:nvPr/>
            </p:nvSpPr>
            <p:spPr bwMode="auto">
              <a:xfrm>
                <a:off x="185651" y="4203412"/>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chemeClr val="accent2">
                        <a:lumMod val="75000"/>
                      </a:schemeClr>
                    </a:solidFill>
                    <a:latin typeface="Trebuchet MS" panose="020B0603020202020204" pitchFamily="34" charset="0"/>
                  </a:rPr>
                  <a:t>Admission HoNOS</a:t>
                </a:r>
                <a:endParaRPr lang="en-AU" sz="1600" b="1">
                  <a:solidFill>
                    <a:schemeClr val="accent2">
                      <a:lumMod val="75000"/>
                    </a:schemeClr>
                  </a:solidFill>
                  <a:latin typeface="Trebuchet MS" panose="020B0603020202020204" pitchFamily="34" charset="0"/>
                </a:endParaRPr>
              </a:p>
            </p:txBody>
          </p:sp>
        </p:grpSp>
      </p:grpSp>
      <p:sp>
        <p:nvSpPr>
          <p:cNvPr id="3" name="TextBox 2">
            <a:extLst>
              <a:ext uri="{FF2B5EF4-FFF2-40B4-BE49-F238E27FC236}">
                <a16:creationId xmlns:a16="http://schemas.microsoft.com/office/drawing/2014/main" id="{2F6722AA-0B8C-47A8-8865-7A3643659B8A}"/>
              </a:ext>
            </a:extLst>
          </p:cNvPr>
          <p:cNvSpPr txBox="1"/>
          <p:nvPr/>
        </p:nvSpPr>
        <p:spPr>
          <a:xfrm>
            <a:off x="5952119" y="2982559"/>
            <a:ext cx="3904942" cy="461665"/>
          </a:xfrm>
          <a:prstGeom prst="rect">
            <a:avLst/>
          </a:prstGeom>
          <a:solidFill>
            <a:schemeClr val="accent2">
              <a:lumMod val="20000"/>
              <a:lumOff val="80000"/>
            </a:schemeClr>
          </a:solidFill>
          <a:ln>
            <a:solidFill>
              <a:srgbClr val="F0E8EE"/>
            </a:solidFill>
          </a:ln>
        </p:spPr>
        <p:txBody>
          <a:bodyPr wrap="square" rtlCol="0" anchor="ctr">
            <a:spAutoFit/>
          </a:bodyPr>
          <a:lstStyle/>
          <a:p>
            <a:pPr lvl="1" algn="ctr">
              <a:spcBef>
                <a:spcPts val="1200"/>
              </a:spcBef>
            </a:pPr>
            <a:r>
              <a:rPr lang="en-NZ" sz="2400" dirty="0">
                <a:solidFill>
                  <a:schemeClr val="accent2">
                    <a:lumMod val="50000"/>
                  </a:schemeClr>
                </a:solidFill>
              </a:rPr>
              <a:t>1. Three month review</a:t>
            </a:r>
          </a:p>
        </p:txBody>
      </p:sp>
    </p:spTree>
    <p:extLst>
      <p:ext uri="{BB962C8B-B14F-4D97-AF65-F5344CB8AC3E}">
        <p14:creationId xmlns:p14="http://schemas.microsoft.com/office/powerpoint/2010/main" val="624064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4CE2-F4DC-4698-AB00-48A0C40E08B7}"/>
              </a:ext>
            </a:extLst>
          </p:cNvPr>
          <p:cNvSpPr>
            <a:spLocks noGrp="1"/>
          </p:cNvSpPr>
          <p:nvPr>
            <p:ph type="title"/>
          </p:nvPr>
        </p:nvSpPr>
        <p:spPr/>
        <p:txBody>
          <a:bodyPr/>
          <a:lstStyle/>
          <a:p>
            <a:r>
              <a:rPr lang="mi-NZ" sz="4000"/>
              <a:t>When</a:t>
            </a:r>
            <a:r>
              <a:rPr lang="mi-NZ">
                <a:solidFill>
                  <a:srgbClr val="5D0649"/>
                </a:solidFill>
              </a:rPr>
              <a:t> </a:t>
            </a:r>
            <a:r>
              <a:rPr lang="mi-NZ" sz="4000"/>
              <a:t>to collect</a:t>
            </a:r>
            <a:endParaRPr lang="en-NZ" sz="4000"/>
          </a:p>
        </p:txBody>
      </p:sp>
      <p:grpSp>
        <p:nvGrpSpPr>
          <p:cNvPr id="22" name="Group 21">
            <a:extLst>
              <a:ext uri="{FF2B5EF4-FFF2-40B4-BE49-F238E27FC236}">
                <a16:creationId xmlns:a16="http://schemas.microsoft.com/office/drawing/2014/main" id="{98FF55DC-B0F1-45CF-9BCF-86D1434F68CA}"/>
              </a:ext>
            </a:extLst>
          </p:cNvPr>
          <p:cNvGrpSpPr/>
          <p:nvPr/>
        </p:nvGrpSpPr>
        <p:grpSpPr>
          <a:xfrm>
            <a:off x="1991545" y="2085541"/>
            <a:ext cx="8513763" cy="2648314"/>
            <a:chOff x="379412" y="2085541"/>
            <a:chExt cx="8513763" cy="2648314"/>
          </a:xfrm>
        </p:grpSpPr>
        <p:cxnSp>
          <p:nvCxnSpPr>
            <p:cNvPr id="4" name="AutoShape 3">
              <a:extLst>
                <a:ext uri="{FF2B5EF4-FFF2-40B4-BE49-F238E27FC236}">
                  <a16:creationId xmlns:a16="http://schemas.microsoft.com/office/drawing/2014/main" id="{BA2E3E25-0B53-4359-8209-EBF8D2007A7A}"/>
                </a:ext>
              </a:extLst>
            </p:cNvPr>
            <p:cNvCxnSpPr>
              <a:cxnSpLocks noChangeShapeType="1"/>
            </p:cNvCxnSpPr>
            <p:nvPr/>
          </p:nvCxnSpPr>
          <p:spPr bwMode="auto">
            <a:xfrm>
              <a:off x="1065212" y="2895600"/>
              <a:ext cx="7827963" cy="0"/>
            </a:xfrm>
            <a:prstGeom prst="straightConnector1">
              <a:avLst/>
            </a:prstGeom>
            <a:noFill/>
            <a:ln w="50800">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5" name="Text Box 4">
              <a:extLst>
                <a:ext uri="{FF2B5EF4-FFF2-40B4-BE49-F238E27FC236}">
                  <a16:creationId xmlns:a16="http://schemas.microsoft.com/office/drawing/2014/main" id="{AD9433F7-8153-4C2E-A75D-EBE5857E1425}"/>
                </a:ext>
              </a:extLst>
            </p:cNvPr>
            <p:cNvSpPr txBox="1">
              <a:spLocks noChangeArrowheads="1"/>
            </p:cNvSpPr>
            <p:nvPr/>
          </p:nvSpPr>
          <p:spPr bwMode="auto">
            <a:xfrm>
              <a:off x="379412" y="2085541"/>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chemeClr val="accent2">
                      <a:lumMod val="75000"/>
                    </a:schemeClr>
                  </a:solidFill>
                  <a:latin typeface="+mn-lt"/>
                </a:rPr>
                <a:t>Episode start</a:t>
              </a:r>
            </a:p>
          </p:txBody>
        </p:sp>
        <p:grpSp>
          <p:nvGrpSpPr>
            <p:cNvPr id="6" name="Group 5">
              <a:extLst>
                <a:ext uri="{FF2B5EF4-FFF2-40B4-BE49-F238E27FC236}">
                  <a16:creationId xmlns:a16="http://schemas.microsoft.com/office/drawing/2014/main" id="{94A25CDD-09BD-4599-80E0-18F4F3BDCE00}"/>
                </a:ext>
              </a:extLst>
            </p:cNvPr>
            <p:cNvGrpSpPr/>
            <p:nvPr/>
          </p:nvGrpSpPr>
          <p:grpSpPr>
            <a:xfrm>
              <a:off x="476730" y="3124200"/>
              <a:ext cx="1238516" cy="1609655"/>
              <a:chOff x="415659" y="3124200"/>
              <a:chExt cx="1238516" cy="1609655"/>
            </a:xfrm>
          </p:grpSpPr>
          <p:sp>
            <p:nvSpPr>
              <p:cNvPr id="7" name="Line 14">
                <a:extLst>
                  <a:ext uri="{FF2B5EF4-FFF2-40B4-BE49-F238E27FC236}">
                    <a16:creationId xmlns:a16="http://schemas.microsoft.com/office/drawing/2014/main" id="{EAA9B0F2-E18D-4DCC-8ACC-DFA7E26197C9}"/>
                  </a:ext>
                </a:extLst>
              </p:cNvPr>
              <p:cNvSpPr>
                <a:spLocks noChangeShapeType="1"/>
              </p:cNvSpPr>
              <p:nvPr/>
            </p:nvSpPr>
            <p:spPr bwMode="auto">
              <a:xfrm flipV="1">
                <a:off x="1043608" y="3124200"/>
                <a:ext cx="0" cy="9906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sp>
            <p:nvSpPr>
              <p:cNvPr id="8" name="Text Box 16">
                <a:extLst>
                  <a:ext uri="{FF2B5EF4-FFF2-40B4-BE49-F238E27FC236}">
                    <a16:creationId xmlns:a16="http://schemas.microsoft.com/office/drawing/2014/main" id="{EB2045B6-8331-45A6-BC61-6EB521A3B71A}"/>
                  </a:ext>
                </a:extLst>
              </p:cNvPr>
              <p:cNvSpPr txBox="1">
                <a:spLocks noChangeArrowheads="1"/>
              </p:cNvSpPr>
              <p:nvPr/>
            </p:nvSpPr>
            <p:spPr bwMode="auto">
              <a:xfrm>
                <a:off x="415659" y="4149080"/>
                <a:ext cx="12385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chemeClr val="accent2">
                        <a:lumMod val="75000"/>
                      </a:schemeClr>
                    </a:solidFill>
                    <a:latin typeface="+mn-lt"/>
                  </a:rPr>
                  <a:t>Admission HoNOS</a:t>
                </a:r>
                <a:endParaRPr lang="en-AU" sz="1600" b="1">
                  <a:solidFill>
                    <a:schemeClr val="accent2">
                      <a:lumMod val="75000"/>
                    </a:schemeClr>
                  </a:solidFill>
                  <a:latin typeface="+mn-lt"/>
                </a:endParaRPr>
              </a:p>
            </p:txBody>
          </p:sp>
        </p:grpSp>
        <p:sp>
          <p:nvSpPr>
            <p:cNvPr id="10" name="Line 8">
              <a:extLst>
                <a:ext uri="{FF2B5EF4-FFF2-40B4-BE49-F238E27FC236}">
                  <a16:creationId xmlns:a16="http://schemas.microsoft.com/office/drawing/2014/main" id="{816FC4E8-3282-4915-AEB4-6DF587F6456C}"/>
                </a:ext>
              </a:extLst>
            </p:cNvPr>
            <p:cNvSpPr>
              <a:spLocks noChangeShapeType="1"/>
            </p:cNvSpPr>
            <p:nvPr/>
          </p:nvSpPr>
          <p:spPr bwMode="auto">
            <a:xfrm flipV="1">
              <a:off x="4016375" y="2590800"/>
              <a:ext cx="0" cy="288925"/>
            </a:xfrm>
            <a:prstGeom prst="line">
              <a:avLst/>
            </a:prstGeom>
            <a:noFill/>
            <a:ln w="28575">
              <a:solidFill>
                <a:srgbClr val="5D0649"/>
              </a:solidFill>
              <a:round/>
              <a:headEnd/>
              <a:tailEnd/>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grpSp>
          <p:nvGrpSpPr>
            <p:cNvPr id="11" name="Group 10">
              <a:extLst>
                <a:ext uri="{FF2B5EF4-FFF2-40B4-BE49-F238E27FC236}">
                  <a16:creationId xmlns:a16="http://schemas.microsoft.com/office/drawing/2014/main" id="{0A5CEDD6-92D1-487E-8B93-31BF322B3470}"/>
                </a:ext>
              </a:extLst>
            </p:cNvPr>
            <p:cNvGrpSpPr/>
            <p:nvPr/>
          </p:nvGrpSpPr>
          <p:grpSpPr>
            <a:xfrm>
              <a:off x="3419872" y="3048000"/>
              <a:ext cx="1371600" cy="1665002"/>
              <a:chOff x="3419872" y="3048000"/>
              <a:chExt cx="1371600" cy="1665002"/>
            </a:xfrm>
          </p:grpSpPr>
          <p:sp>
            <p:nvSpPr>
              <p:cNvPr id="12" name="Text Box 21">
                <a:extLst>
                  <a:ext uri="{FF2B5EF4-FFF2-40B4-BE49-F238E27FC236}">
                    <a16:creationId xmlns:a16="http://schemas.microsoft.com/office/drawing/2014/main" id="{6C20B0A7-8BAB-4BEC-A88D-CBC32ABA539C}"/>
                  </a:ext>
                </a:extLst>
              </p:cNvPr>
              <p:cNvSpPr txBox="1">
                <a:spLocks noChangeArrowheads="1"/>
              </p:cNvSpPr>
              <p:nvPr/>
            </p:nvSpPr>
            <p:spPr bwMode="auto">
              <a:xfrm>
                <a:off x="3419872" y="3882005"/>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rgbClr val="5D0649"/>
                    </a:solidFill>
                    <a:latin typeface="Trebuchet MS" panose="020B0603020202020204" pitchFamily="34" charset="0"/>
                  </a:rPr>
                  <a:t>3 month review HoNOS</a:t>
                </a:r>
                <a:endParaRPr lang="en-AU" sz="1600" b="1">
                  <a:solidFill>
                    <a:srgbClr val="5D0649"/>
                  </a:solidFill>
                  <a:latin typeface="Trebuchet MS" panose="020B0603020202020204" pitchFamily="34" charset="0"/>
                </a:endParaRPr>
              </a:p>
            </p:txBody>
          </p:sp>
          <p:sp>
            <p:nvSpPr>
              <p:cNvPr id="13" name="Line 19">
                <a:extLst>
                  <a:ext uri="{FF2B5EF4-FFF2-40B4-BE49-F238E27FC236}">
                    <a16:creationId xmlns:a16="http://schemas.microsoft.com/office/drawing/2014/main" id="{A2ED833A-8D6D-442B-9915-EA09FE0D697C}"/>
                  </a:ext>
                </a:extLst>
              </p:cNvPr>
              <p:cNvSpPr>
                <a:spLocks noChangeShapeType="1"/>
              </p:cNvSpPr>
              <p:nvPr/>
            </p:nvSpPr>
            <p:spPr bwMode="auto">
              <a:xfrm flipV="1">
                <a:off x="4016375" y="3048000"/>
                <a:ext cx="0" cy="685800"/>
              </a:xfrm>
              <a:prstGeom prst="line">
                <a:avLst/>
              </a:prstGeom>
              <a:noFill/>
              <a:ln w="63500">
                <a:solidFill>
                  <a:srgbClr val="5D0649"/>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grpSp>
        <p:grpSp>
          <p:nvGrpSpPr>
            <p:cNvPr id="15" name="Group 14">
              <a:extLst>
                <a:ext uri="{FF2B5EF4-FFF2-40B4-BE49-F238E27FC236}">
                  <a16:creationId xmlns:a16="http://schemas.microsoft.com/office/drawing/2014/main" id="{6847C5D4-E5E1-41C1-89C1-59932A9BCFA3}"/>
                </a:ext>
              </a:extLst>
            </p:cNvPr>
            <p:cNvGrpSpPr/>
            <p:nvPr/>
          </p:nvGrpSpPr>
          <p:grpSpPr>
            <a:xfrm>
              <a:off x="5844917" y="3048000"/>
              <a:ext cx="1371600" cy="1682385"/>
              <a:chOff x="5844917" y="3048000"/>
              <a:chExt cx="1371600" cy="1682385"/>
            </a:xfrm>
          </p:grpSpPr>
          <p:sp>
            <p:nvSpPr>
              <p:cNvPr id="16" name="Line 29">
                <a:extLst>
                  <a:ext uri="{FF2B5EF4-FFF2-40B4-BE49-F238E27FC236}">
                    <a16:creationId xmlns:a16="http://schemas.microsoft.com/office/drawing/2014/main" id="{9695A0B4-4A4A-43DB-AA8A-E8BD8606275F}"/>
                  </a:ext>
                </a:extLst>
              </p:cNvPr>
              <p:cNvSpPr>
                <a:spLocks noChangeShapeType="1"/>
              </p:cNvSpPr>
              <p:nvPr/>
            </p:nvSpPr>
            <p:spPr bwMode="auto">
              <a:xfrm flipV="1">
                <a:off x="6530975" y="3048000"/>
                <a:ext cx="0" cy="685800"/>
              </a:xfrm>
              <a:prstGeom prst="line">
                <a:avLst/>
              </a:prstGeom>
              <a:noFill/>
              <a:ln w="63500">
                <a:solidFill>
                  <a:srgbClr val="5D0649"/>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sp>
            <p:nvSpPr>
              <p:cNvPr id="18" name="Text Box 32">
                <a:extLst>
                  <a:ext uri="{FF2B5EF4-FFF2-40B4-BE49-F238E27FC236}">
                    <a16:creationId xmlns:a16="http://schemas.microsoft.com/office/drawing/2014/main" id="{1D4DFBDC-97ED-4A28-91DF-210D3238BF17}"/>
                  </a:ext>
                </a:extLst>
              </p:cNvPr>
              <p:cNvSpPr txBox="1">
                <a:spLocks noChangeArrowheads="1"/>
              </p:cNvSpPr>
              <p:nvPr/>
            </p:nvSpPr>
            <p:spPr bwMode="auto">
              <a:xfrm>
                <a:off x="5844917" y="3899388"/>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rgbClr val="5D0649"/>
                    </a:solidFill>
                    <a:latin typeface="Trebuchet MS" panose="020B0603020202020204" pitchFamily="34" charset="0"/>
                  </a:rPr>
                  <a:t>3 month review HoNOS</a:t>
                </a:r>
                <a:endParaRPr lang="en-AU" sz="1600" b="1">
                  <a:solidFill>
                    <a:srgbClr val="5D0649"/>
                  </a:solidFill>
                  <a:latin typeface="Trebuchet MS" panose="020B0603020202020204" pitchFamily="34" charset="0"/>
                </a:endParaRPr>
              </a:p>
            </p:txBody>
          </p:sp>
        </p:grpSp>
        <p:sp>
          <p:nvSpPr>
            <p:cNvPr id="19" name="Text Box 7">
              <a:extLst>
                <a:ext uri="{FF2B5EF4-FFF2-40B4-BE49-F238E27FC236}">
                  <a16:creationId xmlns:a16="http://schemas.microsoft.com/office/drawing/2014/main" id="{E60D4462-1EC9-4383-892B-2D7E114261CD}"/>
                </a:ext>
              </a:extLst>
            </p:cNvPr>
            <p:cNvSpPr txBox="1">
              <a:spLocks noChangeArrowheads="1"/>
            </p:cNvSpPr>
            <p:nvPr/>
          </p:nvSpPr>
          <p:spPr bwMode="auto">
            <a:xfrm>
              <a:off x="3521075" y="2193813"/>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rgbClr val="5D0649"/>
                  </a:solidFill>
                  <a:latin typeface="Trebuchet MS" panose="020B0603020202020204" pitchFamily="34" charset="0"/>
                </a:rPr>
                <a:t>Review </a:t>
              </a:r>
              <a:endParaRPr lang="en-AU" sz="1800">
                <a:solidFill>
                  <a:srgbClr val="5D0649"/>
                </a:solidFill>
                <a:latin typeface="Trebuchet MS" panose="020B0603020202020204" pitchFamily="34" charset="0"/>
              </a:endParaRPr>
            </a:p>
          </p:txBody>
        </p:sp>
        <p:sp>
          <p:nvSpPr>
            <p:cNvPr id="20" name="Text Box 11">
              <a:extLst>
                <a:ext uri="{FF2B5EF4-FFF2-40B4-BE49-F238E27FC236}">
                  <a16:creationId xmlns:a16="http://schemas.microsoft.com/office/drawing/2014/main" id="{F3496EC7-8210-4904-ADED-1F82C68DF1F6}"/>
                </a:ext>
              </a:extLst>
            </p:cNvPr>
            <p:cNvSpPr txBox="1">
              <a:spLocks noChangeArrowheads="1"/>
            </p:cNvSpPr>
            <p:nvPr/>
          </p:nvSpPr>
          <p:spPr bwMode="auto">
            <a:xfrm>
              <a:off x="6035417" y="2205593"/>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rgbClr val="5D0649"/>
                  </a:solidFill>
                  <a:latin typeface="Trebuchet MS" panose="020B0603020202020204" pitchFamily="34" charset="0"/>
                </a:rPr>
                <a:t>Review </a:t>
              </a:r>
              <a:endParaRPr lang="en-AU" sz="1800">
                <a:solidFill>
                  <a:srgbClr val="5D0649"/>
                </a:solidFill>
                <a:latin typeface="Trebuchet MS" panose="020B0603020202020204" pitchFamily="34" charset="0"/>
              </a:endParaRPr>
            </a:p>
          </p:txBody>
        </p:sp>
        <p:sp>
          <p:nvSpPr>
            <p:cNvPr id="21" name="Line 10">
              <a:extLst>
                <a:ext uri="{FF2B5EF4-FFF2-40B4-BE49-F238E27FC236}">
                  <a16:creationId xmlns:a16="http://schemas.microsoft.com/office/drawing/2014/main" id="{43EB7CC6-E55B-4A02-A541-01E038B807E7}"/>
                </a:ext>
              </a:extLst>
            </p:cNvPr>
            <p:cNvSpPr>
              <a:spLocks noChangeShapeType="1"/>
            </p:cNvSpPr>
            <p:nvPr/>
          </p:nvSpPr>
          <p:spPr bwMode="auto">
            <a:xfrm flipV="1">
              <a:off x="6530975" y="2590800"/>
              <a:ext cx="0" cy="288925"/>
            </a:xfrm>
            <a:prstGeom prst="line">
              <a:avLst/>
            </a:prstGeom>
            <a:noFill/>
            <a:ln w="28575">
              <a:solidFill>
                <a:srgbClr val="5D0649"/>
              </a:solidFill>
              <a:round/>
              <a:headEnd/>
              <a:tailEnd/>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grpSp>
      <p:sp>
        <p:nvSpPr>
          <p:cNvPr id="23" name="Text Box 5">
            <a:extLst>
              <a:ext uri="{FF2B5EF4-FFF2-40B4-BE49-F238E27FC236}">
                <a16:creationId xmlns:a16="http://schemas.microsoft.com/office/drawing/2014/main" id="{E5269A06-9712-40B5-8A00-FA3A05FABC2F}"/>
              </a:ext>
            </a:extLst>
          </p:cNvPr>
          <p:cNvSpPr txBox="1">
            <a:spLocks noChangeArrowheads="1"/>
          </p:cNvSpPr>
          <p:nvPr/>
        </p:nvSpPr>
        <p:spPr bwMode="auto">
          <a:xfrm>
            <a:off x="9286107" y="208023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chemeClr val="accent2">
                    <a:lumMod val="75000"/>
                  </a:schemeClr>
                </a:solidFill>
                <a:latin typeface="+mn-lt"/>
              </a:rPr>
              <a:t>Episode end</a:t>
            </a:r>
          </a:p>
        </p:txBody>
      </p:sp>
      <p:sp>
        <p:nvSpPr>
          <p:cNvPr id="24" name="TextBox 23">
            <a:extLst>
              <a:ext uri="{FF2B5EF4-FFF2-40B4-BE49-F238E27FC236}">
                <a16:creationId xmlns:a16="http://schemas.microsoft.com/office/drawing/2014/main" id="{93B40945-0BD4-48EA-9D4D-4EB1089EF3ED}"/>
              </a:ext>
            </a:extLst>
          </p:cNvPr>
          <p:cNvSpPr txBox="1"/>
          <p:nvPr/>
        </p:nvSpPr>
        <p:spPr>
          <a:xfrm>
            <a:off x="3791215" y="2054511"/>
            <a:ext cx="5282214" cy="2977482"/>
          </a:xfrm>
          <a:prstGeom prst="rect">
            <a:avLst/>
          </a:prstGeom>
          <a:solidFill>
            <a:schemeClr val="accent2">
              <a:lumMod val="20000"/>
              <a:lumOff val="80000"/>
            </a:schemeClr>
          </a:solidFill>
          <a:ln>
            <a:solidFill>
              <a:srgbClr val="F0E8EE"/>
            </a:solidFill>
          </a:ln>
        </p:spPr>
        <p:txBody>
          <a:bodyPr wrap="square" rtlCol="0">
            <a:spAutoFit/>
          </a:bodyPr>
          <a:lstStyle/>
          <a:p>
            <a:pPr marL="361950" indent="-361950">
              <a:lnSpc>
                <a:spcPct val="114000"/>
              </a:lnSpc>
              <a:spcAft>
                <a:spcPts val="600"/>
              </a:spcAft>
              <a:tabLst>
                <a:tab pos="361950" algn="l"/>
              </a:tabLst>
            </a:pPr>
            <a:r>
              <a:rPr lang="en-NZ" dirty="0">
                <a:solidFill>
                  <a:schemeClr val="accent2">
                    <a:lumMod val="50000"/>
                  </a:schemeClr>
                </a:solidFill>
              </a:rPr>
              <a:t>1.	Discharge no further care</a:t>
            </a:r>
          </a:p>
          <a:p>
            <a:pPr marL="361950" indent="-361950">
              <a:lnSpc>
                <a:spcPct val="114000"/>
              </a:lnSpc>
              <a:spcAft>
                <a:spcPts val="600"/>
              </a:spcAft>
              <a:tabLst>
                <a:tab pos="361950" algn="l"/>
              </a:tabLst>
            </a:pPr>
            <a:r>
              <a:rPr lang="en-NZ" dirty="0">
                <a:solidFill>
                  <a:schemeClr val="accent2">
                    <a:lumMod val="50000"/>
                  </a:schemeClr>
                </a:solidFill>
              </a:rPr>
              <a:t>2.	Discharge change treatment</a:t>
            </a:r>
            <a:br>
              <a:rPr lang="en-NZ" dirty="0">
                <a:solidFill>
                  <a:schemeClr val="accent2">
                    <a:lumMod val="50000"/>
                  </a:schemeClr>
                </a:solidFill>
              </a:rPr>
            </a:br>
            <a:r>
              <a:rPr lang="en-NZ" dirty="0">
                <a:solidFill>
                  <a:schemeClr val="accent2">
                    <a:lumMod val="50000"/>
                  </a:schemeClr>
                </a:solidFill>
              </a:rPr>
              <a:t>setting (transfer between inpatient and community)</a:t>
            </a:r>
          </a:p>
          <a:p>
            <a:pPr marL="361950" indent="-361950">
              <a:lnSpc>
                <a:spcPct val="114000"/>
              </a:lnSpc>
              <a:spcAft>
                <a:spcPts val="600"/>
              </a:spcAft>
              <a:tabLst>
                <a:tab pos="361950" algn="l"/>
              </a:tabLst>
            </a:pPr>
            <a:r>
              <a:rPr lang="en-NZ" dirty="0">
                <a:solidFill>
                  <a:schemeClr val="accent2">
                    <a:lumMod val="50000"/>
                  </a:schemeClr>
                </a:solidFill>
              </a:rPr>
              <a:t>3. 	Discharge lost to care</a:t>
            </a:r>
          </a:p>
          <a:p>
            <a:pPr marL="361950" indent="-361950">
              <a:lnSpc>
                <a:spcPct val="114000"/>
              </a:lnSpc>
              <a:spcAft>
                <a:spcPts val="600"/>
              </a:spcAft>
              <a:tabLst>
                <a:tab pos="361950" algn="l"/>
              </a:tabLst>
            </a:pPr>
            <a:r>
              <a:rPr lang="en-NZ" dirty="0">
                <a:solidFill>
                  <a:schemeClr val="accent2">
                    <a:lumMod val="50000"/>
                  </a:schemeClr>
                </a:solidFill>
              </a:rPr>
              <a:t>4.	Discharge death*</a:t>
            </a:r>
          </a:p>
          <a:p>
            <a:pPr marL="361950" indent="-361950">
              <a:lnSpc>
                <a:spcPct val="114000"/>
              </a:lnSpc>
              <a:spcAft>
                <a:spcPts val="600"/>
              </a:spcAft>
              <a:tabLst>
                <a:tab pos="361950" algn="l"/>
              </a:tabLst>
            </a:pPr>
            <a:r>
              <a:rPr lang="en-NZ" dirty="0">
                <a:solidFill>
                  <a:schemeClr val="accent2">
                    <a:lumMod val="50000"/>
                  </a:schemeClr>
                </a:solidFill>
              </a:rPr>
              <a:t>5. 	Discharge other</a:t>
            </a:r>
          </a:p>
          <a:p>
            <a:pPr marL="361950" indent="-361950">
              <a:lnSpc>
                <a:spcPct val="114000"/>
              </a:lnSpc>
              <a:spcAft>
                <a:spcPts val="600"/>
              </a:spcAft>
              <a:tabLst>
                <a:tab pos="361950" algn="l"/>
              </a:tabLst>
            </a:pPr>
            <a:r>
              <a:rPr lang="en-NZ" dirty="0">
                <a:solidFill>
                  <a:schemeClr val="accent2">
                    <a:lumMod val="50000"/>
                  </a:schemeClr>
                </a:solidFill>
              </a:rPr>
              <a:t>6. 	Discharge following brief episode of care*</a:t>
            </a:r>
          </a:p>
        </p:txBody>
      </p:sp>
      <p:grpSp>
        <p:nvGrpSpPr>
          <p:cNvPr id="25" name="Group 24">
            <a:extLst>
              <a:ext uri="{FF2B5EF4-FFF2-40B4-BE49-F238E27FC236}">
                <a16:creationId xmlns:a16="http://schemas.microsoft.com/office/drawing/2014/main" id="{EB0390FB-2B0A-423B-8474-663BDB74C452}"/>
              </a:ext>
            </a:extLst>
          </p:cNvPr>
          <p:cNvGrpSpPr/>
          <p:nvPr/>
        </p:nvGrpSpPr>
        <p:grpSpPr>
          <a:xfrm>
            <a:off x="9286106" y="3216277"/>
            <a:ext cx="1219195" cy="1803975"/>
            <a:chOff x="7893049" y="3021013"/>
            <a:chExt cx="1219195" cy="1803975"/>
          </a:xfrm>
        </p:grpSpPr>
        <p:sp>
          <p:nvSpPr>
            <p:cNvPr id="26" name="Line 19">
              <a:extLst>
                <a:ext uri="{FF2B5EF4-FFF2-40B4-BE49-F238E27FC236}">
                  <a16:creationId xmlns:a16="http://schemas.microsoft.com/office/drawing/2014/main" id="{CF56028D-6806-446A-9023-F9B8F1F58E6F}"/>
                </a:ext>
              </a:extLst>
            </p:cNvPr>
            <p:cNvSpPr>
              <a:spLocks noChangeShapeType="1"/>
            </p:cNvSpPr>
            <p:nvPr/>
          </p:nvSpPr>
          <p:spPr bwMode="auto">
            <a:xfrm flipV="1">
              <a:off x="8502650" y="3021013"/>
              <a:ext cx="0" cy="11430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endParaRPr>
            </a:p>
          </p:txBody>
        </p:sp>
        <p:sp>
          <p:nvSpPr>
            <p:cNvPr id="27" name="Text Box 20">
              <a:extLst>
                <a:ext uri="{FF2B5EF4-FFF2-40B4-BE49-F238E27FC236}">
                  <a16:creationId xmlns:a16="http://schemas.microsoft.com/office/drawing/2014/main" id="{CE4D2BE5-5FFC-4F66-ACFE-13EE90186436}"/>
                </a:ext>
              </a:extLst>
            </p:cNvPr>
            <p:cNvSpPr txBox="1">
              <a:spLocks noChangeArrowheads="1"/>
            </p:cNvSpPr>
            <p:nvPr/>
          </p:nvSpPr>
          <p:spPr bwMode="auto">
            <a:xfrm>
              <a:off x="7893049" y="4240213"/>
              <a:ext cx="12191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600" b="1">
                  <a:solidFill>
                    <a:schemeClr val="accent2">
                      <a:lumMod val="75000"/>
                    </a:schemeClr>
                  </a:solidFill>
                  <a:latin typeface="+mn-lt"/>
                </a:rPr>
                <a:t>Discharge HoNOS</a:t>
              </a:r>
              <a:endParaRPr lang="en-AU" sz="1600" b="1">
                <a:solidFill>
                  <a:schemeClr val="accent2">
                    <a:lumMod val="75000"/>
                  </a:schemeClr>
                </a:solidFill>
                <a:latin typeface="+mn-lt"/>
              </a:endParaRPr>
            </a:p>
          </p:txBody>
        </p:sp>
      </p:grpSp>
      <p:sp>
        <p:nvSpPr>
          <p:cNvPr id="28" name="Text Box 37">
            <a:extLst>
              <a:ext uri="{FF2B5EF4-FFF2-40B4-BE49-F238E27FC236}">
                <a16:creationId xmlns:a16="http://schemas.microsoft.com/office/drawing/2014/main" id="{2EAA5009-F50F-4685-AA5B-A044AC57C6EA}"/>
              </a:ext>
            </a:extLst>
          </p:cNvPr>
          <p:cNvSpPr txBox="1">
            <a:spLocks noChangeArrowheads="1"/>
          </p:cNvSpPr>
          <p:nvPr/>
        </p:nvSpPr>
        <p:spPr bwMode="auto">
          <a:xfrm>
            <a:off x="3774704" y="5604961"/>
            <a:ext cx="5257800" cy="369332"/>
          </a:xfrm>
          <a:prstGeom prst="rect">
            <a:avLst/>
          </a:prstGeom>
          <a:solidFill>
            <a:schemeClr val="accent2">
              <a:lumMod val="20000"/>
              <a:lumOff val="80000"/>
            </a:schemeClr>
          </a:solidFill>
          <a:ln w="9525">
            <a:solidFill>
              <a:srgbClr val="F0E8EE"/>
            </a:solidFill>
            <a:miter lim="800000"/>
            <a:headEnd/>
            <a:tailEnd/>
          </a:ln>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NZ" sz="1800" dirty="0">
                <a:solidFill>
                  <a:schemeClr val="accent2">
                    <a:lumMod val="50000"/>
                  </a:schemeClr>
                </a:solidFill>
                <a:latin typeface="+mn-lt"/>
              </a:rPr>
              <a:t>* Protocol excluded  </a:t>
            </a:r>
            <a:endParaRPr lang="en-GB" sz="1800" dirty="0">
              <a:solidFill>
                <a:schemeClr val="accent2">
                  <a:lumMod val="50000"/>
                </a:schemeClr>
              </a:solidFill>
              <a:latin typeface="+mn-lt"/>
            </a:endParaRPr>
          </a:p>
        </p:txBody>
      </p:sp>
    </p:spTree>
    <p:extLst>
      <p:ext uri="{BB962C8B-B14F-4D97-AF65-F5344CB8AC3E}">
        <p14:creationId xmlns:p14="http://schemas.microsoft.com/office/powerpoint/2010/main" val="195999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E998-6712-4768-8BCE-EA856CDFDEAC}"/>
              </a:ext>
            </a:extLst>
          </p:cNvPr>
          <p:cNvSpPr>
            <a:spLocks noGrp="1"/>
          </p:cNvSpPr>
          <p:nvPr>
            <p:ph type="title"/>
          </p:nvPr>
        </p:nvSpPr>
        <p:spPr/>
        <p:txBody>
          <a:bodyPr/>
          <a:lstStyle/>
          <a:p>
            <a:r>
              <a:rPr lang="en-NZ" sz="4000"/>
              <a:t>When to collect</a:t>
            </a:r>
          </a:p>
        </p:txBody>
      </p:sp>
      <p:grpSp>
        <p:nvGrpSpPr>
          <p:cNvPr id="4" name="Group 3">
            <a:extLst>
              <a:ext uri="{FF2B5EF4-FFF2-40B4-BE49-F238E27FC236}">
                <a16:creationId xmlns:a16="http://schemas.microsoft.com/office/drawing/2014/main" id="{0333FEEB-08BE-4924-9507-47349F711F91}"/>
              </a:ext>
            </a:extLst>
          </p:cNvPr>
          <p:cNvGrpSpPr/>
          <p:nvPr/>
        </p:nvGrpSpPr>
        <p:grpSpPr>
          <a:xfrm>
            <a:off x="5414142" y="3051642"/>
            <a:ext cx="1512021" cy="1704361"/>
            <a:chOff x="-9336645" y="3057847"/>
            <a:chExt cx="19918802" cy="1767272"/>
          </a:xfrm>
        </p:grpSpPr>
        <p:sp>
          <p:nvSpPr>
            <p:cNvPr id="5" name="Text Box 30">
              <a:extLst>
                <a:ext uri="{FF2B5EF4-FFF2-40B4-BE49-F238E27FC236}">
                  <a16:creationId xmlns:a16="http://schemas.microsoft.com/office/drawing/2014/main" id="{197E35F7-8CA0-43BC-B7FE-79A9E842DC6B}"/>
                </a:ext>
              </a:extLst>
            </p:cNvPr>
            <p:cNvSpPr txBox="1">
              <a:spLocks noChangeArrowheads="1"/>
            </p:cNvSpPr>
            <p:nvPr/>
          </p:nvSpPr>
          <p:spPr bwMode="auto">
            <a:xfrm>
              <a:off x="-9336645" y="4282586"/>
              <a:ext cx="19918802" cy="54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400" b="1" err="1">
                  <a:solidFill>
                    <a:schemeClr val="accent2">
                      <a:lumMod val="75000"/>
                    </a:schemeClr>
                  </a:solidFill>
                  <a:latin typeface="+mn-lt"/>
                </a:rPr>
                <a:t>Adhoc</a:t>
              </a:r>
              <a:r>
                <a:rPr lang="en-US" sz="1400" b="1">
                  <a:solidFill>
                    <a:schemeClr val="accent2">
                      <a:lumMod val="75000"/>
                    </a:schemeClr>
                  </a:solidFill>
                  <a:latin typeface="+mn-lt"/>
                </a:rPr>
                <a:t> </a:t>
              </a:r>
              <a:br>
                <a:rPr lang="en-US" sz="1400" b="1">
                  <a:solidFill>
                    <a:schemeClr val="accent2">
                      <a:lumMod val="75000"/>
                    </a:schemeClr>
                  </a:solidFill>
                  <a:latin typeface="+mn-lt"/>
                </a:rPr>
              </a:br>
              <a:r>
                <a:rPr lang="en-US" sz="1400" b="1">
                  <a:solidFill>
                    <a:schemeClr val="accent2">
                      <a:lumMod val="75000"/>
                    </a:schemeClr>
                  </a:solidFill>
                  <a:latin typeface="+mn-lt"/>
                </a:rPr>
                <a:t>review HoNOS</a:t>
              </a:r>
              <a:endParaRPr lang="en-AU" sz="1400" b="1">
                <a:solidFill>
                  <a:schemeClr val="accent2">
                    <a:lumMod val="75000"/>
                  </a:schemeClr>
                </a:solidFill>
                <a:latin typeface="+mn-lt"/>
              </a:endParaRPr>
            </a:p>
          </p:txBody>
        </p:sp>
        <p:sp>
          <p:nvSpPr>
            <p:cNvPr id="7" name="Line 32">
              <a:extLst>
                <a:ext uri="{FF2B5EF4-FFF2-40B4-BE49-F238E27FC236}">
                  <a16:creationId xmlns:a16="http://schemas.microsoft.com/office/drawing/2014/main" id="{697A0602-0B78-4C9E-840F-060CE3F5D4C4}"/>
                </a:ext>
              </a:extLst>
            </p:cNvPr>
            <p:cNvSpPr>
              <a:spLocks noChangeShapeType="1"/>
            </p:cNvSpPr>
            <p:nvPr/>
          </p:nvSpPr>
          <p:spPr bwMode="auto">
            <a:xfrm flipV="1">
              <a:off x="533031" y="3057847"/>
              <a:ext cx="0" cy="6858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algn="ctr"/>
              <a:endParaRPr lang="en-NZ"/>
            </a:p>
          </p:txBody>
        </p:sp>
      </p:grpSp>
      <p:grpSp>
        <p:nvGrpSpPr>
          <p:cNvPr id="9" name="Group 8">
            <a:extLst>
              <a:ext uri="{FF2B5EF4-FFF2-40B4-BE49-F238E27FC236}">
                <a16:creationId xmlns:a16="http://schemas.microsoft.com/office/drawing/2014/main" id="{E5C8141B-3F5A-490A-8BDD-CAE4753EF5B7}"/>
              </a:ext>
            </a:extLst>
          </p:cNvPr>
          <p:cNvGrpSpPr/>
          <p:nvPr/>
        </p:nvGrpSpPr>
        <p:grpSpPr>
          <a:xfrm>
            <a:off x="1389275" y="2023845"/>
            <a:ext cx="8217453" cy="2786246"/>
            <a:chOff x="379412" y="1916832"/>
            <a:chExt cx="8217453" cy="2786246"/>
          </a:xfrm>
        </p:grpSpPr>
        <p:cxnSp>
          <p:nvCxnSpPr>
            <p:cNvPr id="10" name="AutoShape 3">
              <a:extLst>
                <a:ext uri="{FF2B5EF4-FFF2-40B4-BE49-F238E27FC236}">
                  <a16:creationId xmlns:a16="http://schemas.microsoft.com/office/drawing/2014/main" id="{1BE1455A-2154-41D5-9646-79EB47D181DD}"/>
                </a:ext>
              </a:extLst>
            </p:cNvPr>
            <p:cNvCxnSpPr>
              <a:cxnSpLocks noChangeShapeType="1"/>
            </p:cNvCxnSpPr>
            <p:nvPr/>
          </p:nvCxnSpPr>
          <p:spPr bwMode="auto">
            <a:xfrm>
              <a:off x="1065212" y="2895600"/>
              <a:ext cx="7531653" cy="0"/>
            </a:xfrm>
            <a:prstGeom prst="straightConnector1">
              <a:avLst/>
            </a:prstGeom>
            <a:noFill/>
            <a:ln w="50800">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11" name="Text Box 4">
              <a:extLst>
                <a:ext uri="{FF2B5EF4-FFF2-40B4-BE49-F238E27FC236}">
                  <a16:creationId xmlns:a16="http://schemas.microsoft.com/office/drawing/2014/main" id="{AB56A5CC-3645-45D8-8B35-CDF622AEEA49}"/>
                </a:ext>
              </a:extLst>
            </p:cNvPr>
            <p:cNvSpPr txBox="1">
              <a:spLocks noChangeArrowheads="1"/>
            </p:cNvSpPr>
            <p:nvPr/>
          </p:nvSpPr>
          <p:spPr bwMode="auto">
            <a:xfrm>
              <a:off x="379412" y="19494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chemeClr val="accent2">
                      <a:lumMod val="75000"/>
                    </a:schemeClr>
                  </a:solidFill>
                  <a:latin typeface="+mn-lt"/>
                </a:rPr>
                <a:t>Episode start</a:t>
              </a:r>
            </a:p>
          </p:txBody>
        </p:sp>
        <p:grpSp>
          <p:nvGrpSpPr>
            <p:cNvPr id="12" name="Group 11">
              <a:extLst>
                <a:ext uri="{FF2B5EF4-FFF2-40B4-BE49-F238E27FC236}">
                  <a16:creationId xmlns:a16="http://schemas.microsoft.com/office/drawing/2014/main" id="{DF8EB897-481E-40AB-A16B-4965C0106592}"/>
                </a:ext>
              </a:extLst>
            </p:cNvPr>
            <p:cNvGrpSpPr/>
            <p:nvPr/>
          </p:nvGrpSpPr>
          <p:grpSpPr>
            <a:xfrm>
              <a:off x="511174" y="3124200"/>
              <a:ext cx="1239837" cy="1578878"/>
              <a:chOff x="511174" y="3124200"/>
              <a:chExt cx="1239837" cy="1578878"/>
            </a:xfrm>
          </p:grpSpPr>
          <p:sp>
            <p:nvSpPr>
              <p:cNvPr id="26" name="Line 14">
                <a:extLst>
                  <a:ext uri="{FF2B5EF4-FFF2-40B4-BE49-F238E27FC236}">
                    <a16:creationId xmlns:a16="http://schemas.microsoft.com/office/drawing/2014/main" id="{29711597-1688-451F-AA18-D19F5B04ACDA}"/>
                  </a:ext>
                </a:extLst>
              </p:cNvPr>
              <p:cNvSpPr>
                <a:spLocks noChangeShapeType="1"/>
              </p:cNvSpPr>
              <p:nvPr/>
            </p:nvSpPr>
            <p:spPr bwMode="auto">
              <a:xfrm flipV="1">
                <a:off x="1043608" y="3124200"/>
                <a:ext cx="0" cy="9906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sp>
            <p:nvSpPr>
              <p:cNvPr id="27" name="Text Box 16">
                <a:extLst>
                  <a:ext uri="{FF2B5EF4-FFF2-40B4-BE49-F238E27FC236}">
                    <a16:creationId xmlns:a16="http://schemas.microsoft.com/office/drawing/2014/main" id="{DE5960B5-842A-4651-9C23-7B919EC567E7}"/>
                  </a:ext>
                </a:extLst>
              </p:cNvPr>
              <p:cNvSpPr txBox="1">
                <a:spLocks noChangeArrowheads="1"/>
              </p:cNvSpPr>
              <p:nvPr/>
            </p:nvSpPr>
            <p:spPr bwMode="auto">
              <a:xfrm>
                <a:off x="511174" y="4149080"/>
                <a:ext cx="1239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500" b="1">
                    <a:solidFill>
                      <a:schemeClr val="accent2">
                        <a:lumMod val="75000"/>
                      </a:schemeClr>
                    </a:solidFill>
                    <a:latin typeface="+mn-lt"/>
                  </a:rPr>
                  <a:t>Admission HoNOS</a:t>
                </a:r>
                <a:endParaRPr lang="en-AU" sz="1500" b="1">
                  <a:solidFill>
                    <a:schemeClr val="accent2">
                      <a:lumMod val="75000"/>
                    </a:schemeClr>
                  </a:solidFill>
                  <a:latin typeface="+mn-lt"/>
                </a:endParaRPr>
              </a:p>
            </p:txBody>
          </p:sp>
        </p:grpSp>
        <p:sp>
          <p:nvSpPr>
            <p:cNvPr id="13" name="Text Box 7">
              <a:extLst>
                <a:ext uri="{FF2B5EF4-FFF2-40B4-BE49-F238E27FC236}">
                  <a16:creationId xmlns:a16="http://schemas.microsoft.com/office/drawing/2014/main" id="{C88621C4-4728-4A39-ADDE-B34F159677FF}"/>
                </a:ext>
              </a:extLst>
            </p:cNvPr>
            <p:cNvSpPr txBox="1">
              <a:spLocks noChangeArrowheads="1"/>
            </p:cNvSpPr>
            <p:nvPr/>
          </p:nvSpPr>
          <p:spPr bwMode="auto">
            <a:xfrm>
              <a:off x="3061005" y="1916832"/>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br>
                <a:rPr lang="en-US" sz="1800">
                  <a:solidFill>
                    <a:srgbClr val="80144F"/>
                  </a:solidFill>
                  <a:latin typeface="+mj-lt"/>
                </a:rPr>
              </a:br>
              <a:r>
                <a:rPr lang="en-US" sz="1800">
                  <a:solidFill>
                    <a:schemeClr val="accent2">
                      <a:lumMod val="75000"/>
                    </a:schemeClr>
                  </a:solidFill>
                  <a:latin typeface="+mn-lt"/>
                </a:rPr>
                <a:t>Review</a:t>
              </a:r>
              <a:r>
                <a:rPr lang="en-US" sz="1800">
                  <a:solidFill>
                    <a:srgbClr val="5D0649"/>
                  </a:solidFill>
                  <a:latin typeface="+mn-lt"/>
                </a:rPr>
                <a:t> </a:t>
              </a:r>
              <a:endParaRPr lang="en-AU" sz="1800">
                <a:solidFill>
                  <a:srgbClr val="5D0649"/>
                </a:solidFill>
                <a:latin typeface="+mn-lt"/>
              </a:endParaRPr>
            </a:p>
          </p:txBody>
        </p:sp>
        <p:sp>
          <p:nvSpPr>
            <p:cNvPr id="14" name="Line 8">
              <a:extLst>
                <a:ext uri="{FF2B5EF4-FFF2-40B4-BE49-F238E27FC236}">
                  <a16:creationId xmlns:a16="http://schemas.microsoft.com/office/drawing/2014/main" id="{1201CB35-4277-4497-BE98-FB3A390ACFD5}"/>
                </a:ext>
              </a:extLst>
            </p:cNvPr>
            <p:cNvSpPr>
              <a:spLocks noChangeShapeType="1"/>
            </p:cNvSpPr>
            <p:nvPr/>
          </p:nvSpPr>
          <p:spPr bwMode="auto">
            <a:xfrm flipV="1">
              <a:off x="3556305" y="2590799"/>
              <a:ext cx="0" cy="2889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grpSp>
          <p:nvGrpSpPr>
            <p:cNvPr id="15" name="Group 14">
              <a:extLst>
                <a:ext uri="{FF2B5EF4-FFF2-40B4-BE49-F238E27FC236}">
                  <a16:creationId xmlns:a16="http://schemas.microsoft.com/office/drawing/2014/main" id="{03E55A14-3D5D-4023-88BB-5BA7BF786784}"/>
                </a:ext>
              </a:extLst>
            </p:cNvPr>
            <p:cNvGrpSpPr/>
            <p:nvPr/>
          </p:nvGrpSpPr>
          <p:grpSpPr>
            <a:xfrm>
              <a:off x="3045452" y="2976849"/>
              <a:ext cx="1108075" cy="1541563"/>
              <a:chOff x="3045452" y="2976849"/>
              <a:chExt cx="1108075" cy="1541563"/>
            </a:xfrm>
          </p:grpSpPr>
          <p:sp>
            <p:nvSpPr>
              <p:cNvPr id="23" name="Text Box 21">
                <a:extLst>
                  <a:ext uri="{FF2B5EF4-FFF2-40B4-BE49-F238E27FC236}">
                    <a16:creationId xmlns:a16="http://schemas.microsoft.com/office/drawing/2014/main" id="{A78C8939-89B9-47A7-8C1D-D2F8AF04A2B3}"/>
                  </a:ext>
                </a:extLst>
              </p:cNvPr>
              <p:cNvSpPr txBox="1">
                <a:spLocks noChangeArrowheads="1"/>
              </p:cNvSpPr>
              <p:nvPr/>
            </p:nvSpPr>
            <p:spPr bwMode="auto">
              <a:xfrm>
                <a:off x="3045452" y="3779748"/>
                <a:ext cx="1108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400" b="1">
                    <a:solidFill>
                      <a:schemeClr val="accent2">
                        <a:lumMod val="75000"/>
                      </a:schemeClr>
                    </a:solidFill>
                    <a:latin typeface="+mn-lt"/>
                  </a:rPr>
                  <a:t>3 month review HoNOS</a:t>
                </a:r>
                <a:endParaRPr lang="en-AU" sz="1400" b="1">
                  <a:solidFill>
                    <a:schemeClr val="accent2">
                      <a:lumMod val="75000"/>
                    </a:schemeClr>
                  </a:solidFill>
                  <a:latin typeface="+mn-lt"/>
                </a:endParaRPr>
              </a:p>
            </p:txBody>
          </p:sp>
          <p:sp>
            <p:nvSpPr>
              <p:cNvPr id="24" name="Line 19">
                <a:extLst>
                  <a:ext uri="{FF2B5EF4-FFF2-40B4-BE49-F238E27FC236}">
                    <a16:creationId xmlns:a16="http://schemas.microsoft.com/office/drawing/2014/main" id="{C13DCF61-08F4-4E8C-9B11-F8A7A3C39EC0}"/>
                  </a:ext>
                </a:extLst>
              </p:cNvPr>
              <p:cNvSpPr>
                <a:spLocks noChangeShapeType="1"/>
              </p:cNvSpPr>
              <p:nvPr/>
            </p:nvSpPr>
            <p:spPr bwMode="auto">
              <a:xfrm flipV="1">
                <a:off x="3556305" y="2976849"/>
                <a:ext cx="0" cy="6858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grpSp>
        <p:grpSp>
          <p:nvGrpSpPr>
            <p:cNvPr id="16" name="Group 15">
              <a:extLst>
                <a:ext uri="{FF2B5EF4-FFF2-40B4-BE49-F238E27FC236}">
                  <a16:creationId xmlns:a16="http://schemas.microsoft.com/office/drawing/2014/main" id="{F2BE6872-5398-46B3-A26E-483C9CAFE8A7}"/>
                </a:ext>
              </a:extLst>
            </p:cNvPr>
            <p:cNvGrpSpPr/>
            <p:nvPr/>
          </p:nvGrpSpPr>
          <p:grpSpPr>
            <a:xfrm>
              <a:off x="5997575" y="1916832"/>
              <a:ext cx="990600" cy="962892"/>
              <a:chOff x="5997575" y="1916832"/>
              <a:chExt cx="990600" cy="962892"/>
            </a:xfrm>
          </p:grpSpPr>
          <p:sp>
            <p:nvSpPr>
              <p:cNvPr id="21" name="Line 10">
                <a:extLst>
                  <a:ext uri="{FF2B5EF4-FFF2-40B4-BE49-F238E27FC236}">
                    <a16:creationId xmlns:a16="http://schemas.microsoft.com/office/drawing/2014/main" id="{EBBA17D2-7A25-420E-9621-E3021921CA12}"/>
                  </a:ext>
                </a:extLst>
              </p:cNvPr>
              <p:cNvSpPr>
                <a:spLocks noChangeShapeType="1"/>
              </p:cNvSpPr>
              <p:nvPr/>
            </p:nvSpPr>
            <p:spPr bwMode="auto">
              <a:xfrm flipV="1">
                <a:off x="6648406" y="2590799"/>
                <a:ext cx="0" cy="2889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sp>
            <p:nvSpPr>
              <p:cNvPr id="22" name="Text Box 11">
                <a:extLst>
                  <a:ext uri="{FF2B5EF4-FFF2-40B4-BE49-F238E27FC236}">
                    <a16:creationId xmlns:a16="http://schemas.microsoft.com/office/drawing/2014/main" id="{B853BE4C-5F5D-4FCE-B350-879C5DB2012F}"/>
                  </a:ext>
                </a:extLst>
              </p:cNvPr>
              <p:cNvSpPr txBox="1">
                <a:spLocks noChangeArrowheads="1"/>
              </p:cNvSpPr>
              <p:nvPr/>
            </p:nvSpPr>
            <p:spPr bwMode="auto">
              <a:xfrm>
                <a:off x="5997575" y="1916832"/>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br>
                  <a:rPr lang="en-US" sz="1800">
                    <a:solidFill>
                      <a:srgbClr val="80144F"/>
                    </a:solidFill>
                    <a:latin typeface="+mj-lt"/>
                  </a:rPr>
                </a:br>
                <a:r>
                  <a:rPr lang="en-US" sz="1800">
                    <a:solidFill>
                      <a:schemeClr val="accent2">
                        <a:lumMod val="75000"/>
                      </a:schemeClr>
                    </a:solidFill>
                    <a:latin typeface="+mn-lt"/>
                  </a:rPr>
                  <a:t>Review</a:t>
                </a:r>
                <a:r>
                  <a:rPr lang="en-US" sz="1800">
                    <a:solidFill>
                      <a:srgbClr val="5D0649"/>
                    </a:solidFill>
                    <a:latin typeface="Trebuchet MS" panose="020B0603020202020204" pitchFamily="34" charset="0"/>
                  </a:rPr>
                  <a:t> </a:t>
                </a:r>
                <a:endParaRPr lang="en-AU" sz="1800">
                  <a:solidFill>
                    <a:srgbClr val="5D0649"/>
                  </a:solidFill>
                  <a:latin typeface="Trebuchet MS" panose="020B0603020202020204" pitchFamily="34" charset="0"/>
                </a:endParaRPr>
              </a:p>
            </p:txBody>
          </p:sp>
        </p:grpSp>
        <p:grpSp>
          <p:nvGrpSpPr>
            <p:cNvPr id="17" name="Group 16">
              <a:extLst>
                <a:ext uri="{FF2B5EF4-FFF2-40B4-BE49-F238E27FC236}">
                  <a16:creationId xmlns:a16="http://schemas.microsoft.com/office/drawing/2014/main" id="{29E0DC16-977A-49C4-9670-C65F7FCFF888}"/>
                </a:ext>
              </a:extLst>
            </p:cNvPr>
            <p:cNvGrpSpPr/>
            <p:nvPr/>
          </p:nvGrpSpPr>
          <p:grpSpPr>
            <a:xfrm>
              <a:off x="6132468" y="2965181"/>
              <a:ext cx="1031875" cy="1525571"/>
              <a:chOff x="6132468" y="2965181"/>
              <a:chExt cx="1031875" cy="1525571"/>
            </a:xfrm>
          </p:grpSpPr>
          <p:sp>
            <p:nvSpPr>
              <p:cNvPr id="18" name="Line 29">
                <a:extLst>
                  <a:ext uri="{FF2B5EF4-FFF2-40B4-BE49-F238E27FC236}">
                    <a16:creationId xmlns:a16="http://schemas.microsoft.com/office/drawing/2014/main" id="{843EFC1F-DB4F-4FF6-8A05-E8650B3C64D3}"/>
                  </a:ext>
                </a:extLst>
              </p:cNvPr>
              <p:cNvSpPr>
                <a:spLocks noChangeShapeType="1"/>
              </p:cNvSpPr>
              <p:nvPr/>
            </p:nvSpPr>
            <p:spPr bwMode="auto">
              <a:xfrm flipV="1">
                <a:off x="6648406" y="2965181"/>
                <a:ext cx="0" cy="6858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latin typeface="+mj-lt"/>
                </a:endParaRPr>
              </a:p>
            </p:txBody>
          </p:sp>
          <p:sp>
            <p:nvSpPr>
              <p:cNvPr id="20" name="Text Box 32">
                <a:extLst>
                  <a:ext uri="{FF2B5EF4-FFF2-40B4-BE49-F238E27FC236}">
                    <a16:creationId xmlns:a16="http://schemas.microsoft.com/office/drawing/2014/main" id="{25992BF0-26F5-45F7-AE45-B225F1495A29}"/>
                  </a:ext>
                </a:extLst>
              </p:cNvPr>
              <p:cNvSpPr txBox="1">
                <a:spLocks noChangeArrowheads="1"/>
              </p:cNvSpPr>
              <p:nvPr/>
            </p:nvSpPr>
            <p:spPr bwMode="auto">
              <a:xfrm>
                <a:off x="6132468" y="3752088"/>
                <a:ext cx="1031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400" b="1">
                    <a:solidFill>
                      <a:schemeClr val="accent2">
                        <a:lumMod val="75000"/>
                      </a:schemeClr>
                    </a:solidFill>
                    <a:latin typeface="+mn-lt"/>
                  </a:rPr>
                  <a:t>3 month review HoNOS</a:t>
                </a:r>
                <a:endParaRPr lang="en-AU" sz="1400" b="1">
                  <a:solidFill>
                    <a:schemeClr val="accent2">
                      <a:lumMod val="75000"/>
                    </a:schemeClr>
                  </a:solidFill>
                  <a:latin typeface="+mn-lt"/>
                </a:endParaRPr>
              </a:p>
            </p:txBody>
          </p:sp>
        </p:grpSp>
      </p:grpSp>
      <p:grpSp>
        <p:nvGrpSpPr>
          <p:cNvPr id="29" name="Group 28">
            <a:extLst>
              <a:ext uri="{FF2B5EF4-FFF2-40B4-BE49-F238E27FC236}">
                <a16:creationId xmlns:a16="http://schemas.microsoft.com/office/drawing/2014/main" id="{4233CFE3-3DCC-4876-AC9A-746A5D1B51D4}"/>
              </a:ext>
            </a:extLst>
          </p:cNvPr>
          <p:cNvGrpSpPr/>
          <p:nvPr/>
        </p:nvGrpSpPr>
        <p:grpSpPr>
          <a:xfrm>
            <a:off x="9015041" y="2113376"/>
            <a:ext cx="1219200" cy="2713777"/>
            <a:chOff x="8081301" y="2018403"/>
            <a:chExt cx="1219200" cy="2713777"/>
          </a:xfrm>
        </p:grpSpPr>
        <p:sp>
          <p:nvSpPr>
            <p:cNvPr id="30" name="Text Box 5">
              <a:extLst>
                <a:ext uri="{FF2B5EF4-FFF2-40B4-BE49-F238E27FC236}">
                  <a16:creationId xmlns:a16="http://schemas.microsoft.com/office/drawing/2014/main" id="{7FB128E0-DE2C-4DB3-BF0E-1C0626867F44}"/>
                </a:ext>
              </a:extLst>
            </p:cNvPr>
            <p:cNvSpPr txBox="1">
              <a:spLocks noChangeArrowheads="1"/>
            </p:cNvSpPr>
            <p:nvPr/>
          </p:nvSpPr>
          <p:spPr bwMode="auto">
            <a:xfrm>
              <a:off x="8081301" y="2018403"/>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800">
                  <a:solidFill>
                    <a:schemeClr val="accent2">
                      <a:lumMod val="75000"/>
                    </a:schemeClr>
                  </a:solidFill>
                  <a:latin typeface="+mn-lt"/>
                </a:rPr>
                <a:t>Episode end</a:t>
              </a:r>
            </a:p>
          </p:txBody>
        </p:sp>
        <p:grpSp>
          <p:nvGrpSpPr>
            <p:cNvPr id="31" name="Group 30">
              <a:extLst>
                <a:ext uri="{FF2B5EF4-FFF2-40B4-BE49-F238E27FC236}">
                  <a16:creationId xmlns:a16="http://schemas.microsoft.com/office/drawing/2014/main" id="{E6A24740-B567-4F0D-9DC1-8A1E24AA7EE1}"/>
                </a:ext>
              </a:extLst>
            </p:cNvPr>
            <p:cNvGrpSpPr/>
            <p:nvPr/>
          </p:nvGrpSpPr>
          <p:grpSpPr>
            <a:xfrm>
              <a:off x="8132673" y="3009345"/>
              <a:ext cx="1143000" cy="1722835"/>
              <a:chOff x="8132673" y="3009345"/>
              <a:chExt cx="1143000" cy="1722835"/>
            </a:xfrm>
          </p:grpSpPr>
          <p:sp>
            <p:nvSpPr>
              <p:cNvPr id="32" name="Line 19">
                <a:extLst>
                  <a:ext uri="{FF2B5EF4-FFF2-40B4-BE49-F238E27FC236}">
                    <a16:creationId xmlns:a16="http://schemas.microsoft.com/office/drawing/2014/main" id="{75C0EA11-6C4C-4757-B03F-603F194F904A}"/>
                  </a:ext>
                </a:extLst>
              </p:cNvPr>
              <p:cNvSpPr>
                <a:spLocks noChangeShapeType="1"/>
              </p:cNvSpPr>
              <p:nvPr/>
            </p:nvSpPr>
            <p:spPr bwMode="auto">
              <a:xfrm flipV="1">
                <a:off x="8732340" y="3009345"/>
                <a:ext cx="0" cy="1143000"/>
              </a:xfrm>
              <a:prstGeom prst="line">
                <a:avLst/>
              </a:prstGeom>
              <a:noFill/>
              <a:ln w="635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NZ">
                  <a:solidFill>
                    <a:srgbClr val="80144F"/>
                  </a:solidFill>
                </a:endParaRPr>
              </a:p>
            </p:txBody>
          </p:sp>
          <p:sp>
            <p:nvSpPr>
              <p:cNvPr id="33" name="Text Box 20">
                <a:extLst>
                  <a:ext uri="{FF2B5EF4-FFF2-40B4-BE49-F238E27FC236}">
                    <a16:creationId xmlns:a16="http://schemas.microsoft.com/office/drawing/2014/main" id="{B114E997-268F-4B5C-9188-230E28E38056}"/>
                  </a:ext>
                </a:extLst>
              </p:cNvPr>
              <p:cNvSpPr txBox="1">
                <a:spLocks noChangeArrowheads="1"/>
              </p:cNvSpPr>
              <p:nvPr/>
            </p:nvSpPr>
            <p:spPr bwMode="auto">
              <a:xfrm>
                <a:off x="8132673" y="420830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B3727"/>
                    </a:solidFill>
                    <a:latin typeface="Arial Narrow" pitchFamily="34" charset="0"/>
                  </a:defRPr>
                </a:lvl1pPr>
                <a:lvl2pPr marL="742950" indent="-285750" eaLnBrk="0" hangingPunct="0">
                  <a:defRPr sz="2400">
                    <a:solidFill>
                      <a:srgbClr val="2B3727"/>
                    </a:solidFill>
                    <a:latin typeface="Arial Narrow" pitchFamily="34" charset="0"/>
                  </a:defRPr>
                </a:lvl2pPr>
                <a:lvl3pPr marL="1143000" indent="-228600" eaLnBrk="0" hangingPunct="0">
                  <a:defRPr sz="2400">
                    <a:solidFill>
                      <a:srgbClr val="2B3727"/>
                    </a:solidFill>
                    <a:latin typeface="Arial Narrow" pitchFamily="34" charset="0"/>
                  </a:defRPr>
                </a:lvl3pPr>
                <a:lvl4pPr marL="1600200" indent="-228600" eaLnBrk="0" hangingPunct="0">
                  <a:defRPr sz="2400">
                    <a:solidFill>
                      <a:srgbClr val="2B3727"/>
                    </a:solidFill>
                    <a:latin typeface="Arial Narrow" pitchFamily="34" charset="0"/>
                  </a:defRPr>
                </a:lvl4pPr>
                <a:lvl5pPr marL="2057400" indent="-228600" eaLnBrk="0" hangingPunct="0">
                  <a:defRPr sz="2400">
                    <a:solidFill>
                      <a:srgbClr val="2B3727"/>
                    </a:solidFill>
                    <a:latin typeface="Arial Narrow" pitchFamily="34" charset="0"/>
                  </a:defRPr>
                </a:lvl5pPr>
                <a:lvl6pPr marL="2514600" indent="-228600" algn="ctr" eaLnBrk="0" fontAlgn="base" hangingPunct="0">
                  <a:spcBef>
                    <a:spcPct val="0"/>
                  </a:spcBef>
                  <a:spcAft>
                    <a:spcPct val="0"/>
                  </a:spcAft>
                  <a:defRPr sz="2400">
                    <a:solidFill>
                      <a:srgbClr val="2B3727"/>
                    </a:solidFill>
                    <a:latin typeface="Arial Narrow" pitchFamily="34" charset="0"/>
                  </a:defRPr>
                </a:lvl6pPr>
                <a:lvl7pPr marL="2971800" indent="-228600" algn="ctr" eaLnBrk="0" fontAlgn="base" hangingPunct="0">
                  <a:spcBef>
                    <a:spcPct val="0"/>
                  </a:spcBef>
                  <a:spcAft>
                    <a:spcPct val="0"/>
                  </a:spcAft>
                  <a:defRPr sz="2400">
                    <a:solidFill>
                      <a:srgbClr val="2B3727"/>
                    </a:solidFill>
                    <a:latin typeface="Arial Narrow" pitchFamily="34" charset="0"/>
                  </a:defRPr>
                </a:lvl7pPr>
                <a:lvl8pPr marL="3429000" indent="-228600" algn="ctr" eaLnBrk="0" fontAlgn="base" hangingPunct="0">
                  <a:spcBef>
                    <a:spcPct val="0"/>
                  </a:spcBef>
                  <a:spcAft>
                    <a:spcPct val="0"/>
                  </a:spcAft>
                  <a:defRPr sz="2400">
                    <a:solidFill>
                      <a:srgbClr val="2B3727"/>
                    </a:solidFill>
                    <a:latin typeface="Arial Narrow" pitchFamily="34" charset="0"/>
                  </a:defRPr>
                </a:lvl8pPr>
                <a:lvl9pPr marL="3886200" indent="-228600" algn="ctr" eaLnBrk="0" fontAlgn="base" hangingPunct="0">
                  <a:spcBef>
                    <a:spcPct val="0"/>
                  </a:spcBef>
                  <a:spcAft>
                    <a:spcPct val="0"/>
                  </a:spcAft>
                  <a:defRPr sz="2400">
                    <a:solidFill>
                      <a:srgbClr val="2B3727"/>
                    </a:solidFill>
                    <a:latin typeface="Arial Narrow" pitchFamily="34" charset="0"/>
                  </a:defRPr>
                </a:lvl9pPr>
              </a:lstStyle>
              <a:p>
                <a:pPr algn="ctr" eaLnBrk="1" hangingPunct="1">
                  <a:spcBef>
                    <a:spcPct val="50000"/>
                  </a:spcBef>
                </a:pPr>
                <a:r>
                  <a:rPr lang="en-US" sz="1400" b="1">
                    <a:solidFill>
                      <a:schemeClr val="accent2">
                        <a:lumMod val="75000"/>
                      </a:schemeClr>
                    </a:solidFill>
                    <a:latin typeface="+mn-lt"/>
                  </a:rPr>
                  <a:t>Discharge HoNOS</a:t>
                </a:r>
                <a:endParaRPr lang="en-AU" sz="1400" b="1">
                  <a:solidFill>
                    <a:schemeClr val="accent2">
                      <a:lumMod val="75000"/>
                    </a:schemeClr>
                  </a:solidFill>
                  <a:latin typeface="+mn-lt"/>
                </a:endParaRPr>
              </a:p>
            </p:txBody>
          </p:sp>
        </p:grpSp>
      </p:grpSp>
    </p:spTree>
    <p:extLst>
      <p:ext uri="{BB962C8B-B14F-4D97-AF65-F5344CB8AC3E}">
        <p14:creationId xmlns:p14="http://schemas.microsoft.com/office/powerpoint/2010/main" val="15793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EBF5-1DAB-405D-A38A-AC93651A3DB0}"/>
              </a:ext>
            </a:extLst>
          </p:cNvPr>
          <p:cNvSpPr>
            <a:spLocks noGrp="1"/>
          </p:cNvSpPr>
          <p:nvPr>
            <p:ph type="title"/>
          </p:nvPr>
        </p:nvSpPr>
        <p:spPr/>
        <p:txBody>
          <a:bodyPr/>
          <a:lstStyle/>
          <a:p>
            <a:r>
              <a:rPr lang="en-NZ" dirty="0"/>
              <a:t>New </a:t>
            </a:r>
            <a:r>
              <a:rPr lang="en-NZ"/>
              <a:t>transfer rules</a:t>
            </a:r>
            <a:endParaRPr lang="en-NZ" dirty="0"/>
          </a:p>
        </p:txBody>
      </p:sp>
      <p:pic>
        <p:nvPicPr>
          <p:cNvPr id="4" name="Picture 3" descr="Timeline&#10;&#10;Description automatically generated">
            <a:extLst>
              <a:ext uri="{FF2B5EF4-FFF2-40B4-BE49-F238E27FC236}">
                <a16:creationId xmlns:a16="http://schemas.microsoft.com/office/drawing/2014/main" id="{4B99FD30-DFAB-4167-B0A4-18919B69A847}"/>
              </a:ext>
            </a:extLst>
          </p:cNvPr>
          <p:cNvPicPr>
            <a:picLocks noChangeAspect="1"/>
          </p:cNvPicPr>
          <p:nvPr/>
        </p:nvPicPr>
        <p:blipFill>
          <a:blip r:embed="rId2"/>
          <a:stretch>
            <a:fillRect/>
          </a:stretch>
        </p:blipFill>
        <p:spPr>
          <a:xfrm>
            <a:off x="741872" y="1803809"/>
            <a:ext cx="10545782" cy="4351893"/>
          </a:xfrm>
          <a:prstGeom prst="rect">
            <a:avLst/>
          </a:prstGeom>
        </p:spPr>
      </p:pic>
    </p:spTree>
    <p:extLst>
      <p:ext uri="{BB962C8B-B14F-4D97-AF65-F5344CB8AC3E}">
        <p14:creationId xmlns:p14="http://schemas.microsoft.com/office/powerpoint/2010/main" val="1649310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5EB6-ADF1-45FB-A4F9-6155A5446506}"/>
              </a:ext>
            </a:extLst>
          </p:cNvPr>
          <p:cNvSpPr>
            <a:spLocks noGrp="1"/>
          </p:cNvSpPr>
          <p:nvPr>
            <p:ph type="title"/>
          </p:nvPr>
        </p:nvSpPr>
        <p:spPr/>
        <p:txBody>
          <a:bodyPr/>
          <a:lstStyle/>
          <a:p>
            <a:r>
              <a:rPr lang="en-NZ"/>
              <a:t>Break out groups</a:t>
            </a:r>
          </a:p>
        </p:txBody>
      </p:sp>
      <p:sp>
        <p:nvSpPr>
          <p:cNvPr id="3" name="Content Placeholder 2">
            <a:extLst>
              <a:ext uri="{FF2B5EF4-FFF2-40B4-BE49-F238E27FC236}">
                <a16:creationId xmlns:a16="http://schemas.microsoft.com/office/drawing/2014/main" id="{CD453B4B-7AF9-4F1F-ACB2-519F5B6988EC}"/>
              </a:ext>
            </a:extLst>
          </p:cNvPr>
          <p:cNvSpPr>
            <a:spLocks noGrp="1"/>
          </p:cNvSpPr>
          <p:nvPr>
            <p:ph idx="1"/>
          </p:nvPr>
        </p:nvSpPr>
        <p:spPr/>
        <p:txBody>
          <a:bodyPr/>
          <a:lstStyle/>
          <a:p>
            <a:r>
              <a:rPr lang="en-NZ" dirty="0"/>
              <a:t>Discuss: What is my understanding of the ICP for the </a:t>
            </a:r>
            <a:r>
              <a:rPr lang="en-NZ" dirty="0" err="1"/>
              <a:t>HoNOS</a:t>
            </a:r>
            <a:r>
              <a:rPr lang="en-NZ" dirty="0"/>
              <a:t> family of measures? Take 10 mins to discuss and raise any thoughts with main group as feedback</a:t>
            </a:r>
          </a:p>
        </p:txBody>
      </p:sp>
    </p:spTree>
    <p:extLst>
      <p:ext uri="{BB962C8B-B14F-4D97-AF65-F5344CB8AC3E}">
        <p14:creationId xmlns:p14="http://schemas.microsoft.com/office/powerpoint/2010/main" val="270578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5676-CDDC-4F83-BFD5-1A35614D21B7}"/>
              </a:ext>
            </a:extLst>
          </p:cNvPr>
          <p:cNvSpPr>
            <a:spLocks noGrp="1"/>
          </p:cNvSpPr>
          <p:nvPr>
            <p:ph type="title"/>
          </p:nvPr>
        </p:nvSpPr>
        <p:spPr/>
        <p:txBody>
          <a:bodyPr/>
          <a:lstStyle/>
          <a:p>
            <a:r>
              <a:rPr lang="en-NZ"/>
              <a:t>Rating focus of care</a:t>
            </a:r>
          </a:p>
        </p:txBody>
      </p:sp>
      <p:sp>
        <p:nvSpPr>
          <p:cNvPr id="3" name="Content Placeholder 2">
            <a:extLst>
              <a:ext uri="{FF2B5EF4-FFF2-40B4-BE49-F238E27FC236}">
                <a16:creationId xmlns:a16="http://schemas.microsoft.com/office/drawing/2014/main" id="{C246CEFB-B60A-476C-9B00-28FB939DE7C6}"/>
              </a:ext>
            </a:extLst>
          </p:cNvPr>
          <p:cNvSpPr>
            <a:spLocks noGrp="1"/>
          </p:cNvSpPr>
          <p:nvPr>
            <p:ph idx="1"/>
          </p:nvPr>
        </p:nvSpPr>
        <p:spPr/>
        <p:txBody>
          <a:bodyPr>
            <a:normAutofit lnSpcReduction="10000"/>
          </a:bodyPr>
          <a:lstStyle/>
          <a:p>
            <a:pPr>
              <a:lnSpc>
                <a:spcPct val="114000"/>
              </a:lnSpc>
              <a:spcAft>
                <a:spcPts val="600"/>
              </a:spcAft>
            </a:pPr>
            <a:r>
              <a:rPr lang="en-AU"/>
              <a:t>A</a:t>
            </a:r>
            <a:r>
              <a:rPr lang="en-AU" sz="2800"/>
              <a:t>ssesses the primary goal of care</a:t>
            </a:r>
          </a:p>
          <a:p>
            <a:pPr>
              <a:lnSpc>
                <a:spcPct val="114000"/>
              </a:lnSpc>
              <a:spcAft>
                <a:spcPts val="600"/>
              </a:spcAft>
            </a:pPr>
            <a:r>
              <a:rPr lang="en-AU" sz="2800"/>
              <a:t>Based on concept of ‘phase of illness’ in people with psychiatric disorders</a:t>
            </a:r>
          </a:p>
          <a:p>
            <a:pPr>
              <a:lnSpc>
                <a:spcPct val="114000"/>
              </a:lnSpc>
              <a:spcAft>
                <a:spcPts val="600"/>
              </a:spcAft>
            </a:pPr>
            <a:r>
              <a:rPr lang="en-AU"/>
              <a:t>R</a:t>
            </a:r>
            <a:r>
              <a:rPr lang="en-AU" sz="2800"/>
              <a:t>ate main focus of care over whole episode - is therefore a retrospective measure</a:t>
            </a:r>
          </a:p>
          <a:p>
            <a:pPr>
              <a:lnSpc>
                <a:spcPct val="114000"/>
              </a:lnSpc>
              <a:spcAft>
                <a:spcPts val="600"/>
              </a:spcAft>
            </a:pPr>
            <a:r>
              <a:rPr lang="en-AU"/>
              <a:t>S</a:t>
            </a:r>
            <a:r>
              <a:rPr lang="en-AU" sz="2800"/>
              <a:t>ingle rating item to identify the main ‘focus of care’</a:t>
            </a:r>
          </a:p>
          <a:p>
            <a:pPr>
              <a:lnSpc>
                <a:spcPct val="114000"/>
              </a:lnSpc>
              <a:spcAft>
                <a:spcPts val="600"/>
              </a:spcAft>
            </a:pPr>
            <a:r>
              <a:rPr lang="en-AU"/>
              <a:t>M</a:t>
            </a:r>
            <a:r>
              <a:rPr lang="en-AU" sz="2800"/>
              <a:t>easures categories not rankings</a:t>
            </a:r>
            <a:endParaRPr lang="en-US" sz="2800"/>
          </a:p>
          <a:p>
            <a:endParaRPr lang="en-NZ"/>
          </a:p>
        </p:txBody>
      </p:sp>
    </p:spTree>
    <p:extLst>
      <p:ext uri="{BB962C8B-B14F-4D97-AF65-F5344CB8AC3E}">
        <p14:creationId xmlns:p14="http://schemas.microsoft.com/office/powerpoint/2010/main" val="856250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839913" y="1417638"/>
            <a:ext cx="8229600" cy="4392612"/>
          </a:xfrm>
        </p:spPr>
        <p:txBody>
          <a:bodyPr/>
          <a:lstStyle/>
          <a:p>
            <a:pPr marL="0" indent="0" algn="ctr">
              <a:lnSpc>
                <a:spcPct val="114000"/>
              </a:lnSpc>
              <a:spcBef>
                <a:spcPts val="4200"/>
              </a:spcBef>
              <a:spcAft>
                <a:spcPts val="1200"/>
              </a:spcAft>
              <a:buNone/>
            </a:pPr>
            <a:r>
              <a:rPr lang="en-NZ" sz="4400" b="1">
                <a:solidFill>
                  <a:schemeClr val="accent1"/>
                </a:solidFill>
                <a:latin typeface="+mj-lt"/>
                <a:ea typeface="+mj-ea"/>
                <a:cs typeface="+mj-cs"/>
              </a:rPr>
              <a:t>Outcomes…</a:t>
            </a:r>
          </a:p>
          <a:p>
            <a:pPr marL="0" indent="0" algn="ctr">
              <a:lnSpc>
                <a:spcPct val="114000"/>
              </a:lnSpc>
              <a:spcBef>
                <a:spcPts val="3000"/>
              </a:spcBef>
              <a:spcAft>
                <a:spcPts val="1200"/>
              </a:spcAft>
              <a:buNone/>
            </a:pPr>
            <a:r>
              <a:rPr lang="en-US" sz="3600" b="1">
                <a:solidFill>
                  <a:srgbClr val="404040"/>
                </a:solidFill>
              </a:rPr>
              <a:t>it’s all about showing how</a:t>
            </a:r>
          </a:p>
          <a:p>
            <a:pPr marL="0" indent="0" algn="ctr">
              <a:buNone/>
            </a:pPr>
            <a:r>
              <a:rPr lang="en-US" sz="3600" b="1">
                <a:solidFill>
                  <a:srgbClr val="404040"/>
                </a:solidFill>
              </a:rPr>
              <a:t>recovery happens!</a:t>
            </a:r>
          </a:p>
          <a:p>
            <a:endParaRPr lang="en-NZ">
              <a:latin typeface="Trebuchet MS" charset="0"/>
            </a:endParaRPr>
          </a:p>
        </p:txBody>
      </p:sp>
    </p:spTree>
    <p:extLst>
      <p:ext uri="{BB962C8B-B14F-4D97-AF65-F5344CB8AC3E}">
        <p14:creationId xmlns:p14="http://schemas.microsoft.com/office/powerpoint/2010/main" val="334328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983E-0149-48CE-88D3-2C09E0C4CB0D}"/>
              </a:ext>
            </a:extLst>
          </p:cNvPr>
          <p:cNvSpPr>
            <a:spLocks noGrp="1"/>
          </p:cNvSpPr>
          <p:nvPr>
            <p:ph type="title"/>
          </p:nvPr>
        </p:nvSpPr>
        <p:spPr/>
        <p:txBody>
          <a:bodyPr>
            <a:normAutofit/>
          </a:bodyPr>
          <a:lstStyle/>
          <a:p>
            <a:r>
              <a:rPr lang="en-NZ" sz="4400"/>
              <a:t>Focus</a:t>
            </a:r>
            <a:r>
              <a:rPr lang="en-NZ" sz="4400">
                <a:solidFill>
                  <a:srgbClr val="5D0649"/>
                </a:solidFill>
              </a:rPr>
              <a:t> </a:t>
            </a:r>
            <a:r>
              <a:rPr lang="en-NZ" sz="4400"/>
              <a:t>of</a:t>
            </a:r>
            <a:r>
              <a:rPr lang="en-NZ" sz="4400">
                <a:solidFill>
                  <a:srgbClr val="5D0649"/>
                </a:solidFill>
              </a:rPr>
              <a:t> </a:t>
            </a:r>
            <a:r>
              <a:rPr lang="en-NZ" sz="4400"/>
              <a:t>care</a:t>
            </a:r>
          </a:p>
        </p:txBody>
      </p:sp>
      <p:sp>
        <p:nvSpPr>
          <p:cNvPr id="7" name="Text Placeholder 6">
            <a:extLst>
              <a:ext uri="{FF2B5EF4-FFF2-40B4-BE49-F238E27FC236}">
                <a16:creationId xmlns:a16="http://schemas.microsoft.com/office/drawing/2014/main" id="{9A7854F8-696D-4B97-830F-3264FD0C8B34}"/>
              </a:ext>
            </a:extLst>
          </p:cNvPr>
          <p:cNvSpPr>
            <a:spLocks noGrp="1"/>
          </p:cNvSpPr>
          <p:nvPr>
            <p:ph type="body" sz="half" idx="2"/>
          </p:nvPr>
        </p:nvSpPr>
        <p:spPr/>
        <p:txBody>
          <a:bodyPr/>
          <a:lstStyle/>
          <a:p>
            <a:pPr marL="228600" marR="0" lvl="0" indent="-228600" algn="l" defTabSz="914400" rtl="0" eaLnBrk="1" fontAlgn="auto" latinLnBrk="0" hangingPunct="1">
              <a:lnSpc>
                <a:spcPct val="114000"/>
              </a:lnSpc>
              <a:spcBef>
                <a:spcPts val="0"/>
              </a:spcBef>
              <a:spcAft>
                <a:spcPts val="0"/>
              </a:spcAft>
              <a:buClr>
                <a:srgbClr val="00C7EC"/>
              </a:buClr>
              <a:buSzTx/>
              <a:buFont typeface="Arial" pitchFamily="34" charset="0"/>
              <a:buChar char="•"/>
              <a:tabLst/>
              <a:defRPr/>
            </a:pPr>
            <a:r>
              <a:rPr kumimoji="0" lang="en-US" sz="2000" b="0" i="0" u="none" strike="noStrike" kern="1200" cap="none" spc="0" normalizeH="0" baseline="0" noProof="0">
                <a:ln>
                  <a:noFill/>
                </a:ln>
                <a:solidFill>
                  <a:srgbClr val="585E68"/>
                </a:solidFill>
                <a:effectLst/>
                <a:uLnTx/>
                <a:uFillTx/>
                <a:latin typeface="Arial" panose="020B0604020202020204"/>
                <a:ea typeface="+mn-ea"/>
                <a:cs typeface="+mn-cs"/>
              </a:rPr>
              <a:t>collected at assessment only, review and discharge reason for collection</a:t>
            </a:r>
          </a:p>
          <a:p>
            <a:pPr marL="228600" marR="0" lvl="0" indent="-228600" algn="l" defTabSz="914400" rtl="0" eaLnBrk="1" fontAlgn="auto" latinLnBrk="0" hangingPunct="1">
              <a:lnSpc>
                <a:spcPct val="114000"/>
              </a:lnSpc>
              <a:spcBef>
                <a:spcPts val="0"/>
              </a:spcBef>
              <a:spcAft>
                <a:spcPts val="0"/>
              </a:spcAft>
              <a:buClr>
                <a:srgbClr val="00C7EC"/>
              </a:buClr>
              <a:buSzTx/>
              <a:buFont typeface="Arial" pitchFamily="34" charset="0"/>
              <a:buChar char="•"/>
              <a:tabLst/>
              <a:defRPr/>
            </a:pPr>
            <a:r>
              <a:rPr kumimoji="0" lang="en-US" sz="2000" b="0" i="0" u="none" strike="noStrike" kern="1200" cap="none" spc="0" normalizeH="0" baseline="0" noProof="0">
                <a:ln>
                  <a:noFill/>
                </a:ln>
                <a:solidFill>
                  <a:srgbClr val="585E68"/>
                </a:solidFill>
                <a:effectLst/>
                <a:uLnTx/>
                <a:uFillTx/>
                <a:latin typeface="Arial" panose="020B0604020202020204"/>
                <a:ea typeface="+mn-ea"/>
                <a:cs typeface="+mn-cs"/>
              </a:rPr>
              <a:t>not collected in CAMHS services</a:t>
            </a:r>
            <a:endParaRPr kumimoji="0" lang="en-NZ" sz="2000" b="0" i="0" u="none" strike="noStrike" kern="1200" cap="none" spc="0" normalizeH="0" baseline="0" noProof="0">
              <a:ln>
                <a:noFill/>
              </a:ln>
              <a:solidFill>
                <a:srgbClr val="585E68"/>
              </a:solidFill>
              <a:effectLst/>
              <a:uLnTx/>
              <a:uFillTx/>
              <a:latin typeface="Arial" panose="020B0604020202020204"/>
              <a:ea typeface="+mn-ea"/>
              <a:cs typeface="+mn-cs"/>
            </a:endParaRPr>
          </a:p>
          <a:p>
            <a:endParaRPr lang="en-NZ"/>
          </a:p>
        </p:txBody>
      </p:sp>
      <p:pic>
        <p:nvPicPr>
          <p:cNvPr id="4" name="Picture 29">
            <a:extLst>
              <a:ext uri="{FF2B5EF4-FFF2-40B4-BE49-F238E27FC236}">
                <a16:creationId xmlns:a16="http://schemas.microsoft.com/office/drawing/2014/main" id="{E052BDA3-17C8-4A1B-9B36-5E1F603D7D0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98740" y="2185759"/>
            <a:ext cx="7603116" cy="4080817"/>
          </a:xfrm>
          <a:prstGeom prst="rect">
            <a:avLst/>
          </a:prstGeom>
          <a:solidFill>
            <a:schemeClr val="accent3">
              <a:lumMod val="20000"/>
              <a:lumOff val="80000"/>
            </a:schemeClr>
          </a:solidFill>
          <a:ln>
            <a:noFill/>
          </a:ln>
          <a:effectLst/>
        </p:spPr>
      </p:pic>
    </p:spTree>
    <p:extLst>
      <p:ext uri="{BB962C8B-B14F-4D97-AF65-F5344CB8AC3E}">
        <p14:creationId xmlns:p14="http://schemas.microsoft.com/office/powerpoint/2010/main" val="3647442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22B6-FA55-4DBF-ABC8-B71493EFF10A}"/>
              </a:ext>
            </a:extLst>
          </p:cNvPr>
          <p:cNvSpPr>
            <a:spLocks noGrp="1"/>
          </p:cNvSpPr>
          <p:nvPr>
            <p:ph type="title"/>
          </p:nvPr>
        </p:nvSpPr>
        <p:spPr>
          <a:xfrm>
            <a:off x="390144" y="365125"/>
            <a:ext cx="10515600" cy="817723"/>
          </a:xfrm>
        </p:spPr>
        <p:txBody>
          <a:bodyPr/>
          <a:lstStyle/>
          <a:p>
            <a:r>
              <a:rPr lang="en-NZ"/>
              <a:t>Focus of care</a:t>
            </a:r>
          </a:p>
        </p:txBody>
      </p:sp>
      <p:graphicFrame>
        <p:nvGraphicFramePr>
          <p:cNvPr id="4" name="Content Placeholder 2">
            <a:extLst>
              <a:ext uri="{FF2B5EF4-FFF2-40B4-BE49-F238E27FC236}">
                <a16:creationId xmlns:a16="http://schemas.microsoft.com/office/drawing/2014/main" id="{7AF40F5E-BCF0-41DF-95C0-0B141CD91D26}"/>
              </a:ext>
            </a:extLst>
          </p:cNvPr>
          <p:cNvGraphicFramePr>
            <a:graphicFrameLocks/>
          </p:cNvGraphicFramePr>
          <p:nvPr>
            <p:extLst>
              <p:ext uri="{D42A27DB-BD31-4B8C-83A1-F6EECF244321}">
                <p14:modId xmlns:p14="http://schemas.microsoft.com/office/powerpoint/2010/main" val="3438791916"/>
              </p:ext>
            </p:extLst>
          </p:nvPr>
        </p:nvGraphicFramePr>
        <p:xfrm>
          <a:off x="2003513" y="1418352"/>
          <a:ext cx="8424936" cy="4824535"/>
        </p:xfrm>
        <a:graphic>
          <a:graphicData uri="http://schemas.openxmlformats.org/drawingml/2006/table">
            <a:tbl>
              <a:tblPr>
                <a:tableStyleId>{21E4AEA4-8DFA-4A89-87EB-49C32662AFE0}</a:tableStyleId>
              </a:tblPr>
              <a:tblGrid>
                <a:gridCol w="2224538">
                  <a:extLst>
                    <a:ext uri="{9D8B030D-6E8A-4147-A177-3AD203B41FA5}">
                      <a16:colId xmlns:a16="http://schemas.microsoft.com/office/drawing/2014/main" val="20000"/>
                    </a:ext>
                  </a:extLst>
                </a:gridCol>
                <a:gridCol w="6200398">
                  <a:extLst>
                    <a:ext uri="{9D8B030D-6E8A-4147-A177-3AD203B41FA5}">
                      <a16:colId xmlns:a16="http://schemas.microsoft.com/office/drawing/2014/main" val="20001"/>
                    </a:ext>
                  </a:extLst>
                </a:gridCol>
              </a:tblGrid>
              <a:tr h="310608">
                <a:tc>
                  <a:txBody>
                    <a:bodyPr/>
                    <a:lstStyle/>
                    <a:p>
                      <a:pPr marL="0" algn="l" defTabSz="914400" rtl="0" eaLnBrk="1" latinLnBrk="0" hangingPunct="1">
                        <a:spcBef>
                          <a:spcPts val="600"/>
                        </a:spcBef>
                        <a:spcAft>
                          <a:spcPts val="0"/>
                        </a:spcAft>
                      </a:pPr>
                      <a:r>
                        <a:rPr lang="en-AU" sz="1600" b="1" kern="1200" baseline="0">
                          <a:solidFill>
                            <a:schemeClr val="bg1"/>
                          </a:solidFill>
                          <a:effectLst/>
                        </a:rPr>
                        <a:t>Focus of care</a:t>
                      </a:r>
                      <a:endParaRPr lang="en-NZ" sz="1600" b="1" kern="1200" baseline="0">
                        <a:solidFill>
                          <a:schemeClr val="bg1"/>
                        </a:solidFill>
                        <a:effectLst/>
                        <a:latin typeface="Trebuchet MS" panose="020B0603020202020204" pitchFamily="34" charset="0"/>
                        <a:ea typeface="+mn-ea"/>
                        <a:cs typeface="+mn-cs"/>
                      </a:endParaRPr>
                    </a:p>
                  </a:txBody>
                  <a:tcPr marL="68584" marR="68584" marT="0" marB="0" anchor="ctr">
                    <a:solidFill>
                      <a:schemeClr val="accent2">
                        <a:lumMod val="75000"/>
                      </a:schemeClr>
                    </a:solidFill>
                  </a:tcPr>
                </a:tc>
                <a:tc>
                  <a:txBody>
                    <a:bodyPr/>
                    <a:lstStyle/>
                    <a:p>
                      <a:pPr marL="0" algn="l" defTabSz="914400" rtl="0" eaLnBrk="1" latinLnBrk="0" hangingPunct="1">
                        <a:spcBef>
                          <a:spcPts val="600"/>
                        </a:spcBef>
                        <a:spcAft>
                          <a:spcPts val="0"/>
                        </a:spcAft>
                      </a:pPr>
                      <a:r>
                        <a:rPr lang="en-AU" sz="1600" b="1" kern="1200" baseline="0">
                          <a:solidFill>
                            <a:schemeClr val="bg1"/>
                          </a:solidFill>
                          <a:effectLst/>
                        </a:rPr>
                        <a:t>Primary goal</a:t>
                      </a:r>
                      <a:endParaRPr lang="en-NZ" sz="1600" b="1" kern="1200" baseline="0">
                        <a:solidFill>
                          <a:schemeClr val="bg1"/>
                        </a:solidFill>
                        <a:effectLst/>
                        <a:latin typeface="Trebuchet MS" panose="020B0603020202020204" pitchFamily="34" charset="0"/>
                        <a:ea typeface="+mn-ea"/>
                        <a:cs typeface="+mn-cs"/>
                      </a:endParaRPr>
                    </a:p>
                  </a:txBody>
                  <a:tcPr marL="68584" marR="68584" marT="0" marB="0" anchor="ctr">
                    <a:solidFill>
                      <a:schemeClr val="accent2">
                        <a:lumMod val="75000"/>
                      </a:schemeClr>
                    </a:solidFill>
                  </a:tcPr>
                </a:tc>
                <a:extLst>
                  <a:ext uri="{0D108BD9-81ED-4DB2-BD59-A6C34878D82A}">
                    <a16:rowId xmlns:a16="http://schemas.microsoft.com/office/drawing/2014/main" val="10000"/>
                  </a:ext>
                </a:extLst>
              </a:tr>
              <a:tr h="905677">
                <a:tc>
                  <a:txBody>
                    <a:bodyPr/>
                    <a:lstStyle/>
                    <a:p>
                      <a:pPr algn="l">
                        <a:spcAft>
                          <a:spcPts val="0"/>
                        </a:spcAft>
                      </a:pPr>
                      <a:r>
                        <a:rPr lang="en-AU" sz="1600" b="1" baseline="0">
                          <a:solidFill>
                            <a:schemeClr val="tx2"/>
                          </a:solidFill>
                          <a:effectLst/>
                        </a:rPr>
                        <a:t>Acute</a:t>
                      </a:r>
                      <a:endParaRPr lang="en-NZ" sz="1100" b="1" baseline="0">
                        <a:solidFill>
                          <a:schemeClr val="tx2"/>
                        </a:solidFill>
                        <a:effectLst/>
                        <a:latin typeface="Trebuchet MS" panose="020B0603020202020204" pitchFamily="34" charset="0"/>
                        <a:ea typeface="Times New Roman"/>
                        <a:cs typeface="Times New Roman"/>
                      </a:endParaRPr>
                    </a:p>
                  </a:txBody>
                  <a:tcPr marL="68584" marR="68584" marT="0" marB="0" anchor="ctr"/>
                </a:tc>
                <a:tc>
                  <a:txBody>
                    <a:bodyPr/>
                    <a:lstStyle/>
                    <a:p>
                      <a:pPr algn="l">
                        <a:spcAft>
                          <a:spcPts val="600"/>
                        </a:spcAft>
                      </a:pPr>
                      <a:r>
                        <a:rPr lang="en-AU" sz="1600" baseline="0">
                          <a:solidFill>
                            <a:schemeClr val="tx2"/>
                          </a:solidFill>
                          <a:effectLst/>
                        </a:rPr>
                        <a:t>Short-term reduction in severity of symptoms and/or personal distress associated with recent onset or exacerbation of psychiatric disorder</a:t>
                      </a:r>
                      <a:endParaRPr lang="en-NZ" sz="1100" baseline="0">
                        <a:solidFill>
                          <a:schemeClr val="tx2"/>
                        </a:solidFill>
                        <a:effectLst/>
                        <a:latin typeface="Trebuchet MS" panose="020B0603020202020204" pitchFamily="34" charset="0"/>
                        <a:ea typeface="Times New Roman"/>
                        <a:cs typeface="Times New Roman"/>
                      </a:endParaRPr>
                    </a:p>
                  </a:txBody>
                  <a:tcPr marL="68584" marR="68584" marT="0" marB="0" anchor="ctr"/>
                </a:tc>
                <a:extLst>
                  <a:ext uri="{0D108BD9-81ED-4DB2-BD59-A6C34878D82A}">
                    <a16:rowId xmlns:a16="http://schemas.microsoft.com/office/drawing/2014/main" val="10001"/>
                  </a:ext>
                </a:extLst>
              </a:tr>
              <a:tr h="924039">
                <a:tc>
                  <a:txBody>
                    <a:bodyPr/>
                    <a:lstStyle/>
                    <a:p>
                      <a:pPr algn="l">
                        <a:spcAft>
                          <a:spcPts val="0"/>
                        </a:spcAft>
                      </a:pPr>
                      <a:r>
                        <a:rPr lang="en-AU" sz="1600" b="1" baseline="0">
                          <a:solidFill>
                            <a:schemeClr val="tx2"/>
                          </a:solidFill>
                          <a:effectLst/>
                        </a:rPr>
                        <a:t>Functional gain</a:t>
                      </a:r>
                      <a:endParaRPr lang="en-NZ" sz="1100" b="1" baseline="0">
                        <a:solidFill>
                          <a:schemeClr val="tx2"/>
                        </a:solidFill>
                        <a:effectLst/>
                        <a:latin typeface="Trebuchet MS" panose="020B0603020202020204" pitchFamily="34" charset="0"/>
                        <a:ea typeface="Times New Roman"/>
                        <a:cs typeface="Times New Roman"/>
                      </a:endParaRPr>
                    </a:p>
                  </a:txBody>
                  <a:tcPr marL="68584" marR="68584" marT="0" marB="0" anchor="ctr"/>
                </a:tc>
                <a:tc>
                  <a:txBody>
                    <a:bodyPr/>
                    <a:lstStyle/>
                    <a:p>
                      <a:pPr algn="l">
                        <a:spcAft>
                          <a:spcPts val="600"/>
                        </a:spcAft>
                      </a:pPr>
                      <a:r>
                        <a:rPr lang="en-AU" sz="1600" baseline="0">
                          <a:solidFill>
                            <a:schemeClr val="tx2"/>
                          </a:solidFill>
                          <a:effectLst/>
                        </a:rPr>
                        <a:t>Improve personal, social or occupational functioning or promote psychosocial adaptation in a person with impairment arising from a psychiatric disorder</a:t>
                      </a:r>
                      <a:endParaRPr lang="en-NZ" sz="1100" baseline="0">
                        <a:solidFill>
                          <a:schemeClr val="tx2"/>
                        </a:solidFill>
                        <a:effectLst/>
                        <a:latin typeface="Trebuchet MS" panose="020B0603020202020204" pitchFamily="34" charset="0"/>
                        <a:ea typeface="Times New Roman"/>
                        <a:cs typeface="Times New Roman"/>
                      </a:endParaRPr>
                    </a:p>
                  </a:txBody>
                  <a:tcPr marL="68584" marR="68584" marT="0" marB="0" anchor="ctr"/>
                </a:tc>
                <a:extLst>
                  <a:ext uri="{0D108BD9-81ED-4DB2-BD59-A6C34878D82A}">
                    <a16:rowId xmlns:a16="http://schemas.microsoft.com/office/drawing/2014/main" val="10002"/>
                  </a:ext>
                </a:extLst>
              </a:tr>
              <a:tr h="1396252">
                <a:tc>
                  <a:txBody>
                    <a:bodyPr/>
                    <a:lstStyle/>
                    <a:p>
                      <a:pPr algn="l">
                        <a:spcAft>
                          <a:spcPts val="0"/>
                        </a:spcAft>
                      </a:pPr>
                      <a:r>
                        <a:rPr lang="en-AU" sz="1600" b="1" baseline="0">
                          <a:solidFill>
                            <a:schemeClr val="tx2"/>
                          </a:solidFill>
                          <a:effectLst/>
                        </a:rPr>
                        <a:t>Intensive extended</a:t>
                      </a:r>
                      <a:endParaRPr lang="en-NZ" sz="1100" b="1" baseline="0">
                        <a:solidFill>
                          <a:schemeClr val="tx2"/>
                        </a:solidFill>
                        <a:effectLst/>
                        <a:latin typeface="Trebuchet MS" panose="020B0603020202020204" pitchFamily="34" charset="0"/>
                        <a:ea typeface="Times New Roman"/>
                        <a:cs typeface="Times New Roman"/>
                      </a:endParaRPr>
                    </a:p>
                  </a:txBody>
                  <a:tcPr marL="68584" marR="68584" marT="0" marB="0" anchor="ctr"/>
                </a:tc>
                <a:tc>
                  <a:txBody>
                    <a:bodyPr/>
                    <a:lstStyle/>
                    <a:p>
                      <a:pPr algn="l">
                        <a:spcAft>
                          <a:spcPts val="600"/>
                        </a:spcAft>
                      </a:pPr>
                      <a:r>
                        <a:rPr lang="en-AU" sz="1600" baseline="0">
                          <a:solidFill>
                            <a:schemeClr val="tx2"/>
                          </a:solidFill>
                          <a:effectLst/>
                        </a:rPr>
                        <a:t>Prevent or minimise further deterioration and reduce risk of harm in a person who has a stable pattern of severe symptoms, frequent relapses, severe inability to function independently, and is judged to require care over an indefinite period</a:t>
                      </a:r>
                      <a:endParaRPr lang="en-NZ" sz="1100" baseline="0">
                        <a:solidFill>
                          <a:schemeClr val="tx2"/>
                        </a:solidFill>
                        <a:effectLst/>
                        <a:latin typeface="Trebuchet MS" panose="020B0603020202020204" pitchFamily="34" charset="0"/>
                        <a:ea typeface="Times New Roman"/>
                        <a:cs typeface="Times New Roman"/>
                      </a:endParaRPr>
                    </a:p>
                  </a:txBody>
                  <a:tcPr marL="68584" marR="68584" marT="0" marB="0" anchor="ctr"/>
                </a:tc>
                <a:extLst>
                  <a:ext uri="{0D108BD9-81ED-4DB2-BD59-A6C34878D82A}">
                    <a16:rowId xmlns:a16="http://schemas.microsoft.com/office/drawing/2014/main" val="10003"/>
                  </a:ext>
                </a:extLst>
              </a:tr>
              <a:tr h="867941">
                <a:tc>
                  <a:txBody>
                    <a:bodyPr/>
                    <a:lstStyle/>
                    <a:p>
                      <a:pPr algn="l">
                        <a:spcAft>
                          <a:spcPts val="0"/>
                        </a:spcAft>
                      </a:pPr>
                      <a:r>
                        <a:rPr lang="en-AU" sz="1600" b="1" baseline="0">
                          <a:solidFill>
                            <a:schemeClr val="tx2"/>
                          </a:solidFill>
                          <a:effectLst/>
                        </a:rPr>
                        <a:t>Maintenance</a:t>
                      </a:r>
                      <a:endParaRPr lang="en-NZ" sz="1100" b="1" baseline="0">
                        <a:solidFill>
                          <a:schemeClr val="tx2"/>
                        </a:solidFill>
                        <a:effectLst/>
                        <a:latin typeface="Trebuchet MS" panose="020B0603020202020204" pitchFamily="34" charset="0"/>
                        <a:ea typeface="Times New Roman"/>
                        <a:cs typeface="Times New Roman"/>
                      </a:endParaRPr>
                    </a:p>
                  </a:txBody>
                  <a:tcPr marL="68584" marR="68584" marT="0" marB="0" anchor="ctr"/>
                </a:tc>
                <a:tc>
                  <a:txBody>
                    <a:bodyPr/>
                    <a:lstStyle/>
                    <a:p>
                      <a:pPr algn="l">
                        <a:spcAft>
                          <a:spcPts val="600"/>
                        </a:spcAft>
                      </a:pPr>
                      <a:r>
                        <a:rPr lang="en-AU" sz="1600" baseline="0">
                          <a:solidFill>
                            <a:schemeClr val="tx2"/>
                          </a:solidFill>
                          <a:effectLst/>
                        </a:rPr>
                        <a:t>Maintain level of functioning, minimise deterioration or prevent relapse where the person has stabilised and functions relatively independently</a:t>
                      </a:r>
                      <a:endParaRPr lang="en-NZ" sz="1100" baseline="0">
                        <a:solidFill>
                          <a:schemeClr val="tx2"/>
                        </a:solidFill>
                        <a:effectLst/>
                        <a:latin typeface="Trebuchet MS" panose="020B0603020202020204" pitchFamily="34" charset="0"/>
                        <a:ea typeface="Times New Roman"/>
                        <a:cs typeface="Times New Roman"/>
                      </a:endParaRPr>
                    </a:p>
                  </a:txBody>
                  <a:tcPr marL="68584" marR="68584" marT="0" marB="0" anchor="ctr"/>
                </a:tc>
                <a:extLst>
                  <a:ext uri="{0D108BD9-81ED-4DB2-BD59-A6C34878D82A}">
                    <a16:rowId xmlns:a16="http://schemas.microsoft.com/office/drawing/2014/main" val="10004"/>
                  </a:ext>
                </a:extLst>
              </a:tr>
              <a:tr h="420018">
                <a:tc>
                  <a:txBody>
                    <a:bodyPr/>
                    <a:lstStyle/>
                    <a:p>
                      <a:pPr algn="l">
                        <a:spcAft>
                          <a:spcPts val="0"/>
                        </a:spcAft>
                      </a:pPr>
                      <a:r>
                        <a:rPr lang="en-AU" sz="1600" b="1" baseline="0">
                          <a:solidFill>
                            <a:schemeClr val="tx2"/>
                          </a:solidFill>
                          <a:effectLst/>
                        </a:rPr>
                        <a:t>Assessment only</a:t>
                      </a:r>
                      <a:endParaRPr lang="en-NZ" sz="1100" b="1" baseline="0">
                        <a:solidFill>
                          <a:schemeClr val="tx2"/>
                        </a:solidFill>
                        <a:effectLst/>
                        <a:latin typeface="Trebuchet MS" panose="020B0603020202020204" pitchFamily="34" charset="0"/>
                        <a:ea typeface="Times New Roman"/>
                        <a:cs typeface="Times New Roman"/>
                      </a:endParaRPr>
                    </a:p>
                  </a:txBody>
                  <a:tcPr marL="68584" marR="68584" marT="0" marB="0" anchor="ctr"/>
                </a:tc>
                <a:tc>
                  <a:txBody>
                    <a:bodyPr/>
                    <a:lstStyle/>
                    <a:p>
                      <a:pPr algn="l">
                        <a:spcAft>
                          <a:spcPts val="600"/>
                        </a:spcAft>
                      </a:pPr>
                      <a:r>
                        <a:rPr lang="en-AU" sz="1600" baseline="0">
                          <a:solidFill>
                            <a:schemeClr val="tx2"/>
                          </a:solidFill>
                          <a:effectLst/>
                        </a:rPr>
                        <a:t>The primary goal is only to assess the person</a:t>
                      </a:r>
                      <a:endParaRPr lang="en-NZ" sz="1100" baseline="0">
                        <a:solidFill>
                          <a:schemeClr val="tx2"/>
                        </a:solidFill>
                        <a:effectLst/>
                        <a:latin typeface="Trebuchet MS" panose="020B0603020202020204" pitchFamily="34" charset="0"/>
                        <a:ea typeface="Times New Roman"/>
                        <a:cs typeface="Times New Roman"/>
                      </a:endParaRPr>
                    </a:p>
                  </a:txBody>
                  <a:tcPr marL="68584" marR="68584"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305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9BE0-639F-403E-A116-E61896CAD64B}"/>
              </a:ext>
            </a:extLst>
          </p:cNvPr>
          <p:cNvSpPr>
            <a:spLocks noGrp="1"/>
          </p:cNvSpPr>
          <p:nvPr>
            <p:ph type="title"/>
          </p:nvPr>
        </p:nvSpPr>
        <p:spPr/>
        <p:txBody>
          <a:bodyPr/>
          <a:lstStyle/>
          <a:p>
            <a:r>
              <a:rPr lang="en-NZ"/>
              <a:t>Break out group</a:t>
            </a:r>
          </a:p>
        </p:txBody>
      </p:sp>
      <p:sp>
        <p:nvSpPr>
          <p:cNvPr id="3" name="Content Placeholder 2">
            <a:extLst>
              <a:ext uri="{FF2B5EF4-FFF2-40B4-BE49-F238E27FC236}">
                <a16:creationId xmlns:a16="http://schemas.microsoft.com/office/drawing/2014/main" id="{2B216625-274D-4575-8E31-0AE15B088176}"/>
              </a:ext>
            </a:extLst>
          </p:cNvPr>
          <p:cNvSpPr>
            <a:spLocks noGrp="1"/>
          </p:cNvSpPr>
          <p:nvPr>
            <p:ph idx="1"/>
          </p:nvPr>
        </p:nvSpPr>
        <p:spPr/>
        <p:txBody>
          <a:bodyPr/>
          <a:lstStyle/>
          <a:p>
            <a:r>
              <a:rPr lang="en-NZ" dirty="0"/>
              <a:t>Discuss what is my understanding of focus of care? 5 mins to discuss, no expectation of sharing with main group.</a:t>
            </a:r>
          </a:p>
        </p:txBody>
      </p:sp>
    </p:spTree>
    <p:extLst>
      <p:ext uri="{BB962C8B-B14F-4D97-AF65-F5344CB8AC3E}">
        <p14:creationId xmlns:p14="http://schemas.microsoft.com/office/powerpoint/2010/main" val="3250535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873186-A0F5-4C21-BC78-D618FECF88D9}"/>
              </a:ext>
            </a:extLst>
          </p:cNvPr>
          <p:cNvSpPr txBox="1">
            <a:spLocks/>
          </p:cNvSpPr>
          <p:nvPr/>
        </p:nvSpPr>
        <p:spPr>
          <a:xfrm>
            <a:off x="1036187" y="11188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NZ"/>
              <a:t>Summary module 1</a:t>
            </a:r>
          </a:p>
        </p:txBody>
      </p:sp>
      <p:sp>
        <p:nvSpPr>
          <p:cNvPr id="7" name="Content Placeholder 2">
            <a:extLst>
              <a:ext uri="{FF2B5EF4-FFF2-40B4-BE49-F238E27FC236}">
                <a16:creationId xmlns:a16="http://schemas.microsoft.com/office/drawing/2014/main" id="{FCBA3E1B-51E3-4E69-A587-BCDFA19CACCA}"/>
              </a:ext>
            </a:extLst>
          </p:cNvPr>
          <p:cNvSpPr txBox="1">
            <a:spLocks/>
          </p:cNvSpPr>
          <p:nvPr/>
        </p:nvSpPr>
        <p:spPr>
          <a:xfrm>
            <a:off x="1036187" y="157238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Background</a:t>
            </a:r>
          </a:p>
          <a:p>
            <a:r>
              <a:rPr lang="en-NZ"/>
              <a:t>Collecting reliably</a:t>
            </a:r>
          </a:p>
          <a:p>
            <a:r>
              <a:rPr lang="en-NZ"/>
              <a:t>Information collection protocol</a:t>
            </a:r>
          </a:p>
          <a:p>
            <a:r>
              <a:rPr lang="en-NZ"/>
              <a:t>Focus of care</a:t>
            </a:r>
          </a:p>
        </p:txBody>
      </p:sp>
    </p:spTree>
    <p:extLst>
      <p:ext uri="{BB962C8B-B14F-4D97-AF65-F5344CB8AC3E}">
        <p14:creationId xmlns:p14="http://schemas.microsoft.com/office/powerpoint/2010/main" val="1462741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E47E-000E-4B9A-94BC-6C2741B017FF}"/>
              </a:ext>
            </a:extLst>
          </p:cNvPr>
          <p:cNvSpPr>
            <a:spLocks noGrp="1"/>
          </p:cNvSpPr>
          <p:nvPr>
            <p:ph type="title"/>
          </p:nvPr>
        </p:nvSpPr>
        <p:spPr>
          <a:xfrm>
            <a:off x="623392" y="964854"/>
            <a:ext cx="10972800" cy="1052138"/>
          </a:xfrm>
        </p:spPr>
        <p:txBody>
          <a:bodyPr/>
          <a:lstStyle/>
          <a:p>
            <a:r>
              <a:rPr lang="en-NZ"/>
              <a:t>Learning</a:t>
            </a:r>
            <a:r>
              <a:rPr lang="en-NZ">
                <a:solidFill>
                  <a:srgbClr val="5D0649"/>
                </a:solidFill>
              </a:rPr>
              <a:t> </a:t>
            </a:r>
            <a:r>
              <a:rPr lang="en-NZ"/>
              <a:t>objectives</a:t>
            </a:r>
          </a:p>
        </p:txBody>
      </p:sp>
      <p:sp>
        <p:nvSpPr>
          <p:cNvPr id="3" name="Content Placeholder 2">
            <a:extLst>
              <a:ext uri="{FF2B5EF4-FFF2-40B4-BE49-F238E27FC236}">
                <a16:creationId xmlns:a16="http://schemas.microsoft.com/office/drawing/2014/main" id="{8D99D20A-1728-43E9-BA76-46CBC19546FF}"/>
              </a:ext>
            </a:extLst>
          </p:cNvPr>
          <p:cNvSpPr>
            <a:spLocks noGrp="1"/>
          </p:cNvSpPr>
          <p:nvPr>
            <p:ph idx="1"/>
          </p:nvPr>
        </p:nvSpPr>
        <p:spPr>
          <a:xfrm>
            <a:off x="623392" y="2132428"/>
            <a:ext cx="10972800" cy="3366672"/>
          </a:xfrm>
        </p:spPr>
        <p:txBody>
          <a:bodyPr/>
          <a:lstStyle/>
          <a:p>
            <a:pPr>
              <a:lnSpc>
                <a:spcPct val="114000"/>
              </a:lnSpc>
            </a:pPr>
            <a:r>
              <a:rPr lang="en-US" sz="2800"/>
              <a:t>understand foundational training key messages in outcome measurement</a:t>
            </a:r>
          </a:p>
          <a:p>
            <a:pPr>
              <a:lnSpc>
                <a:spcPct val="114000"/>
              </a:lnSpc>
            </a:pPr>
            <a:r>
              <a:rPr lang="en-US" sz="2800"/>
              <a:t>understand collection of HoNOS family outcome scores</a:t>
            </a:r>
          </a:p>
          <a:p>
            <a:pPr>
              <a:lnSpc>
                <a:spcPct val="114000"/>
              </a:lnSpc>
            </a:pPr>
            <a:r>
              <a:rPr lang="en-US" sz="2800"/>
              <a:t>understand how outcome measurement is useful</a:t>
            </a:r>
          </a:p>
          <a:p>
            <a:pPr>
              <a:lnSpc>
                <a:spcPct val="114000"/>
              </a:lnSpc>
            </a:pPr>
            <a:r>
              <a:rPr lang="en-US" sz="2800"/>
              <a:t>resources and tools available to support you as outcome trainers  </a:t>
            </a:r>
          </a:p>
          <a:p>
            <a:endParaRPr lang="en-NZ"/>
          </a:p>
        </p:txBody>
      </p:sp>
    </p:spTree>
    <p:extLst>
      <p:ext uri="{BB962C8B-B14F-4D97-AF65-F5344CB8AC3E}">
        <p14:creationId xmlns:p14="http://schemas.microsoft.com/office/powerpoint/2010/main" val="4088300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F2C8-1101-4EE8-B97C-0CBAF1B5A829}"/>
              </a:ext>
            </a:extLst>
          </p:cNvPr>
          <p:cNvSpPr>
            <a:spLocks noGrp="1"/>
          </p:cNvSpPr>
          <p:nvPr>
            <p:ph type="title"/>
          </p:nvPr>
        </p:nvSpPr>
        <p:spPr/>
        <p:txBody>
          <a:bodyPr/>
          <a:lstStyle/>
          <a:p>
            <a:r>
              <a:rPr lang="en-NZ"/>
              <a:t>Poll</a:t>
            </a:r>
          </a:p>
        </p:txBody>
      </p:sp>
      <p:sp>
        <p:nvSpPr>
          <p:cNvPr id="3" name="Content Placeholder 2">
            <a:extLst>
              <a:ext uri="{FF2B5EF4-FFF2-40B4-BE49-F238E27FC236}">
                <a16:creationId xmlns:a16="http://schemas.microsoft.com/office/drawing/2014/main" id="{8947A624-2A19-4307-81A7-43FE5A6B8D9F}"/>
              </a:ext>
            </a:extLst>
          </p:cNvPr>
          <p:cNvSpPr>
            <a:spLocks noGrp="1"/>
          </p:cNvSpPr>
          <p:nvPr>
            <p:ph idx="1"/>
          </p:nvPr>
        </p:nvSpPr>
        <p:spPr/>
        <p:txBody>
          <a:bodyPr/>
          <a:lstStyle/>
          <a:p>
            <a:r>
              <a:rPr lang="en-NZ"/>
              <a:t>How confident are you in training others in a </a:t>
            </a:r>
            <a:r>
              <a:rPr lang="en-NZ" err="1"/>
              <a:t>HoNOS</a:t>
            </a:r>
            <a:r>
              <a:rPr lang="en-NZ"/>
              <a:t> family measure?</a:t>
            </a:r>
          </a:p>
        </p:txBody>
      </p:sp>
    </p:spTree>
    <p:extLst>
      <p:ext uri="{BB962C8B-B14F-4D97-AF65-F5344CB8AC3E}">
        <p14:creationId xmlns:p14="http://schemas.microsoft.com/office/powerpoint/2010/main" val="786786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9457-DD6F-43C3-8217-741EB65B1D96}"/>
              </a:ext>
            </a:extLst>
          </p:cNvPr>
          <p:cNvSpPr>
            <a:spLocks noGrp="1"/>
          </p:cNvSpPr>
          <p:nvPr>
            <p:ph type="title"/>
          </p:nvPr>
        </p:nvSpPr>
        <p:spPr/>
        <p:txBody>
          <a:bodyPr/>
          <a:lstStyle/>
          <a:p>
            <a:r>
              <a:rPr lang="en-NZ"/>
              <a:t>Overview of modular training</a:t>
            </a:r>
          </a:p>
        </p:txBody>
      </p:sp>
      <p:sp>
        <p:nvSpPr>
          <p:cNvPr id="3" name="Content Placeholder 2">
            <a:extLst>
              <a:ext uri="{FF2B5EF4-FFF2-40B4-BE49-F238E27FC236}">
                <a16:creationId xmlns:a16="http://schemas.microsoft.com/office/drawing/2014/main" id="{EC13063D-AE38-49E9-8951-D4CDD95683F0}"/>
              </a:ext>
            </a:extLst>
          </p:cNvPr>
          <p:cNvSpPr>
            <a:spLocks noGrp="1"/>
          </p:cNvSpPr>
          <p:nvPr>
            <p:ph idx="1"/>
          </p:nvPr>
        </p:nvSpPr>
        <p:spPr/>
        <p:txBody>
          <a:bodyPr/>
          <a:lstStyle/>
          <a:p>
            <a:pPr>
              <a:lnSpc>
                <a:spcPct val="113000"/>
              </a:lnSpc>
            </a:pPr>
            <a:r>
              <a:rPr lang="en-NZ"/>
              <a:t>Module 1: Background to HoNOS family and collecting reliably</a:t>
            </a:r>
          </a:p>
          <a:p>
            <a:pPr>
              <a:lnSpc>
                <a:spcPct val="113000"/>
              </a:lnSpc>
            </a:pPr>
            <a:r>
              <a:rPr lang="en-NZ"/>
              <a:t>Module 2: Focus on each of the 5 HoNOS family measures mandated in NZ (each of the 5 is a stand alone session)</a:t>
            </a:r>
          </a:p>
          <a:p>
            <a:pPr>
              <a:lnSpc>
                <a:spcPct val="113000"/>
              </a:lnSpc>
            </a:pPr>
            <a:r>
              <a:rPr lang="en-NZ"/>
              <a:t>Module 3: Uses of HoNOS family of measures &amp; becoming a trainer</a:t>
            </a:r>
          </a:p>
        </p:txBody>
      </p:sp>
    </p:spTree>
    <p:extLst>
      <p:ext uri="{BB962C8B-B14F-4D97-AF65-F5344CB8AC3E}">
        <p14:creationId xmlns:p14="http://schemas.microsoft.com/office/powerpoint/2010/main" val="23645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40B-D6AA-4129-BE65-63D74D750E58}"/>
              </a:ext>
            </a:extLst>
          </p:cNvPr>
          <p:cNvSpPr>
            <a:spLocks noGrp="1"/>
          </p:cNvSpPr>
          <p:nvPr>
            <p:ph type="title"/>
          </p:nvPr>
        </p:nvSpPr>
        <p:spPr/>
        <p:txBody>
          <a:bodyPr/>
          <a:lstStyle/>
          <a:p>
            <a:r>
              <a:rPr lang="en-NZ"/>
              <a:t>Recap pre reading</a:t>
            </a:r>
          </a:p>
        </p:txBody>
      </p:sp>
      <p:sp>
        <p:nvSpPr>
          <p:cNvPr id="3" name="Content Placeholder 2">
            <a:extLst>
              <a:ext uri="{FF2B5EF4-FFF2-40B4-BE49-F238E27FC236}">
                <a16:creationId xmlns:a16="http://schemas.microsoft.com/office/drawing/2014/main" id="{19564D0F-F181-4D9B-8110-FEE751C6973D}"/>
              </a:ext>
            </a:extLst>
          </p:cNvPr>
          <p:cNvSpPr>
            <a:spLocks noGrp="1"/>
          </p:cNvSpPr>
          <p:nvPr>
            <p:ph idx="1"/>
          </p:nvPr>
        </p:nvSpPr>
        <p:spPr/>
        <p:txBody>
          <a:bodyPr/>
          <a:lstStyle/>
          <a:p>
            <a:r>
              <a:rPr lang="en-NZ"/>
              <a:t>Slides sent out in advance</a:t>
            </a:r>
          </a:p>
        </p:txBody>
      </p:sp>
    </p:spTree>
    <p:extLst>
      <p:ext uri="{BB962C8B-B14F-4D97-AF65-F5344CB8AC3E}">
        <p14:creationId xmlns:p14="http://schemas.microsoft.com/office/powerpoint/2010/main" val="58255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utcome measurement explainer video">
            <a:hlinkClick r:id="" action="ppaction://media"/>
            <a:extLst>
              <a:ext uri="{FF2B5EF4-FFF2-40B4-BE49-F238E27FC236}">
                <a16:creationId xmlns:a16="http://schemas.microsoft.com/office/drawing/2014/main" id="{A251D93F-7938-436D-8D67-444D74F6AE73}"/>
              </a:ext>
            </a:extLst>
          </p:cNvPr>
          <p:cNvPicPr>
            <a:picLocks noRot="1" noChangeAspect="1"/>
          </p:cNvPicPr>
          <p:nvPr>
            <a:videoFile r:link="rId1"/>
          </p:nvPr>
        </p:nvPicPr>
        <p:blipFill>
          <a:blip r:embed="rId3"/>
          <a:stretch>
            <a:fillRect/>
          </a:stretch>
        </p:blipFill>
        <p:spPr>
          <a:xfrm>
            <a:off x="224972" y="606490"/>
            <a:ext cx="10765453" cy="6055567"/>
          </a:xfrm>
          <a:prstGeom prst="rect">
            <a:avLst/>
          </a:prstGeom>
        </p:spPr>
      </p:pic>
    </p:spTree>
    <p:extLst>
      <p:ext uri="{BB962C8B-B14F-4D97-AF65-F5344CB8AC3E}">
        <p14:creationId xmlns:p14="http://schemas.microsoft.com/office/powerpoint/2010/main" val="1655342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34EA-1067-4DDF-B3F7-96A249F42E9F}"/>
              </a:ext>
            </a:extLst>
          </p:cNvPr>
          <p:cNvSpPr>
            <a:spLocks noGrp="1"/>
          </p:cNvSpPr>
          <p:nvPr>
            <p:ph type="title"/>
          </p:nvPr>
        </p:nvSpPr>
        <p:spPr/>
        <p:txBody>
          <a:bodyPr/>
          <a:lstStyle/>
          <a:p>
            <a:r>
              <a:rPr lang="en-NZ"/>
              <a:t>Break out groups</a:t>
            </a:r>
          </a:p>
        </p:txBody>
      </p:sp>
      <p:sp>
        <p:nvSpPr>
          <p:cNvPr id="3" name="Content Placeholder 2">
            <a:extLst>
              <a:ext uri="{FF2B5EF4-FFF2-40B4-BE49-F238E27FC236}">
                <a16:creationId xmlns:a16="http://schemas.microsoft.com/office/drawing/2014/main" id="{9F68DA5B-D1C9-4BED-A189-3A291C53A858}"/>
              </a:ext>
            </a:extLst>
          </p:cNvPr>
          <p:cNvSpPr>
            <a:spLocks noGrp="1"/>
          </p:cNvSpPr>
          <p:nvPr>
            <p:ph idx="1"/>
          </p:nvPr>
        </p:nvSpPr>
        <p:spPr/>
        <p:txBody>
          <a:bodyPr/>
          <a:lstStyle/>
          <a:p>
            <a:pPr>
              <a:lnSpc>
                <a:spcPct val="113000"/>
              </a:lnSpc>
            </a:pPr>
            <a:r>
              <a:rPr lang="en-NZ" dirty="0"/>
              <a:t>Discuss the video.</a:t>
            </a:r>
          </a:p>
          <a:p>
            <a:pPr>
              <a:lnSpc>
                <a:spcPct val="113000"/>
              </a:lnSpc>
            </a:pPr>
            <a:r>
              <a:rPr lang="en-NZ" dirty="0"/>
              <a:t>Are you clear about the differences between inputs, outputs and outcomes? 10 mins to briefly introduce yourself &amp; discuss question with no expectation of sharing with larger group.</a:t>
            </a:r>
          </a:p>
        </p:txBody>
      </p:sp>
    </p:spTree>
    <p:extLst>
      <p:ext uri="{BB962C8B-B14F-4D97-AF65-F5344CB8AC3E}">
        <p14:creationId xmlns:p14="http://schemas.microsoft.com/office/powerpoint/2010/main" val="272498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Te Pou - Brand Colours">
      <a:dk1>
        <a:srgbClr val="000000"/>
      </a:dk1>
      <a:lt1>
        <a:srgbClr val="FFFFFF"/>
      </a:lt1>
      <a:dk2>
        <a:srgbClr val="585E68"/>
      </a:dk2>
      <a:lt2>
        <a:srgbClr val="DEE4ED"/>
      </a:lt2>
      <a:accent1>
        <a:srgbClr val="70C45D"/>
      </a:accent1>
      <a:accent2>
        <a:srgbClr val="00C7EC"/>
      </a:accent2>
      <a:accent3>
        <a:srgbClr val="F49D6D"/>
      </a:accent3>
      <a:accent4>
        <a:srgbClr val="EAB61B"/>
      </a:accent4>
      <a:accent5>
        <a:srgbClr val="B4C9AF"/>
      </a:accent5>
      <a:accent6>
        <a:srgbClr val="9394B6"/>
      </a:accent6>
      <a:hlink>
        <a:srgbClr val="E78B8E"/>
      </a:hlink>
      <a:folHlink>
        <a:srgbClr val="BC61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 Pou - PPT template" id="{F4DF8672-25BF-DE4A-8DD6-74F4BC79949D}" vid="{53D3F438-FE49-BF46-95E9-690A14DFA3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 Pou - Brand Colours">
    <a:dk1>
      <a:srgbClr val="000000"/>
    </a:dk1>
    <a:lt1>
      <a:srgbClr val="FFFFFF"/>
    </a:lt1>
    <a:dk2>
      <a:srgbClr val="585E68"/>
    </a:dk2>
    <a:lt2>
      <a:srgbClr val="DEE4ED"/>
    </a:lt2>
    <a:accent1>
      <a:srgbClr val="70C45D"/>
    </a:accent1>
    <a:accent2>
      <a:srgbClr val="00C7EC"/>
    </a:accent2>
    <a:accent3>
      <a:srgbClr val="F49D6D"/>
    </a:accent3>
    <a:accent4>
      <a:srgbClr val="EAB61B"/>
    </a:accent4>
    <a:accent5>
      <a:srgbClr val="B4C9AF"/>
    </a:accent5>
    <a:accent6>
      <a:srgbClr val="9394B6"/>
    </a:accent6>
    <a:hlink>
      <a:srgbClr val="E78B8E"/>
    </a:hlink>
    <a:folHlink>
      <a:srgbClr val="BC616F"/>
    </a:folHlink>
  </a:clrScheme>
</a:themeOverride>
</file>

<file path=ppt/theme/themeOverride2.xml><?xml version="1.0" encoding="utf-8"?>
<a:themeOverride xmlns:a="http://schemas.openxmlformats.org/drawingml/2006/main">
  <a:clrScheme name="Te Pou - Brand Colours">
    <a:dk1>
      <a:srgbClr val="000000"/>
    </a:dk1>
    <a:lt1>
      <a:srgbClr val="FFFFFF"/>
    </a:lt1>
    <a:dk2>
      <a:srgbClr val="585E68"/>
    </a:dk2>
    <a:lt2>
      <a:srgbClr val="DEE4ED"/>
    </a:lt2>
    <a:accent1>
      <a:srgbClr val="70C45D"/>
    </a:accent1>
    <a:accent2>
      <a:srgbClr val="00C7EC"/>
    </a:accent2>
    <a:accent3>
      <a:srgbClr val="F49D6D"/>
    </a:accent3>
    <a:accent4>
      <a:srgbClr val="EAB61B"/>
    </a:accent4>
    <a:accent5>
      <a:srgbClr val="B4C9AF"/>
    </a:accent5>
    <a:accent6>
      <a:srgbClr val="9394B6"/>
    </a:accent6>
    <a:hlink>
      <a:srgbClr val="E78B8E"/>
    </a:hlink>
    <a:folHlink>
      <a:srgbClr val="BC616F"/>
    </a:folHlink>
  </a:clrScheme>
</a:themeOverride>
</file>

<file path=ppt/theme/themeOverride3.xml><?xml version="1.0" encoding="utf-8"?>
<a:themeOverride xmlns:a="http://schemas.openxmlformats.org/drawingml/2006/main">
  <a:clrScheme name="Te Pou - Brand Colours">
    <a:dk1>
      <a:srgbClr val="000000"/>
    </a:dk1>
    <a:lt1>
      <a:srgbClr val="FFFFFF"/>
    </a:lt1>
    <a:dk2>
      <a:srgbClr val="585E68"/>
    </a:dk2>
    <a:lt2>
      <a:srgbClr val="DEE4ED"/>
    </a:lt2>
    <a:accent1>
      <a:srgbClr val="70C45D"/>
    </a:accent1>
    <a:accent2>
      <a:srgbClr val="00C7EC"/>
    </a:accent2>
    <a:accent3>
      <a:srgbClr val="F49D6D"/>
    </a:accent3>
    <a:accent4>
      <a:srgbClr val="EAB61B"/>
    </a:accent4>
    <a:accent5>
      <a:srgbClr val="B4C9AF"/>
    </a:accent5>
    <a:accent6>
      <a:srgbClr val="9394B6"/>
    </a:accent6>
    <a:hlink>
      <a:srgbClr val="E78B8E"/>
    </a:hlink>
    <a:folHlink>
      <a:srgbClr val="BC61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6a90a6-4f54-4d1f-aafe-85d10adc6365">
      <UserInfo>
        <DisplayName>Sandra Baxendine</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D24E7EBF9081478091260E094C3B5B" ma:contentTypeVersion="13" ma:contentTypeDescription="Create a new document." ma:contentTypeScope="" ma:versionID="244dc2a4d17d2eb6d4de5e80fa2627be">
  <xsd:schema xmlns:xsd="http://www.w3.org/2001/XMLSchema" xmlns:xs="http://www.w3.org/2001/XMLSchema" xmlns:p="http://schemas.microsoft.com/office/2006/metadata/properties" xmlns:ns2="035cbc09-db55-47c6-b337-b1dbfd4d3d9c" xmlns:ns3="1d6a90a6-4f54-4d1f-aafe-85d10adc6365" targetNamespace="http://schemas.microsoft.com/office/2006/metadata/properties" ma:root="true" ma:fieldsID="cd6f3a39bc7c2d98af9c788264ba7100" ns2:_="" ns3:_="">
    <xsd:import namespace="035cbc09-db55-47c6-b337-b1dbfd4d3d9c"/>
    <xsd:import namespace="1d6a90a6-4f54-4d1f-aafe-85d10adc636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cbc09-db55-47c6-b337-b1dbfd4d3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6a90a6-4f54-4d1f-aafe-85d10adc63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488E47-3A0D-4973-8BF7-45BD4BB2097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d6a90a6-4f54-4d1f-aafe-85d10adc6365"/>
    <ds:schemaRef ds:uri="035cbc09-db55-47c6-b337-b1dbfd4d3d9c"/>
    <ds:schemaRef ds:uri="http://www.w3.org/XML/1998/namespace"/>
    <ds:schemaRef ds:uri="http://purl.org/dc/dcmitype/"/>
  </ds:schemaRefs>
</ds:datastoreItem>
</file>

<file path=customXml/itemProps2.xml><?xml version="1.0" encoding="utf-8"?>
<ds:datastoreItem xmlns:ds="http://schemas.openxmlformats.org/officeDocument/2006/customXml" ds:itemID="{A135DC13-5100-40A4-80A4-8CCD3CF709BB}">
  <ds:schemaRefs>
    <ds:schemaRef ds:uri="http://schemas.microsoft.com/sharepoint/v3/contenttype/forms"/>
  </ds:schemaRefs>
</ds:datastoreItem>
</file>

<file path=customXml/itemProps3.xml><?xml version="1.0" encoding="utf-8"?>
<ds:datastoreItem xmlns:ds="http://schemas.openxmlformats.org/officeDocument/2006/customXml" ds:itemID="{01DE8EFD-2936-4017-BB43-66ACAF2A0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cbc09-db55-47c6-b337-b1dbfd4d3d9c"/>
    <ds:schemaRef ds:uri="1d6a90a6-4f54-4d1f-aafe-85d10adc6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TotalTime>
  <Words>1633</Words>
  <Application>Microsoft Office PowerPoint</Application>
  <PresentationFormat>Widescreen</PresentationFormat>
  <Paragraphs>238</Paragraphs>
  <Slides>33</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Trebuchet MS</vt:lpstr>
      <vt:lpstr>Wingdings</vt:lpstr>
      <vt:lpstr>Office Theme</vt:lpstr>
      <vt:lpstr>Train the trainer</vt:lpstr>
      <vt:lpstr>Introductions</vt:lpstr>
      <vt:lpstr>PowerPoint Presentation</vt:lpstr>
      <vt:lpstr>Learning objectives</vt:lpstr>
      <vt:lpstr>Poll</vt:lpstr>
      <vt:lpstr>Overview of modular training</vt:lpstr>
      <vt:lpstr>Recap pre reading</vt:lpstr>
      <vt:lpstr>PowerPoint Presentation</vt:lpstr>
      <vt:lpstr>Break out groups</vt:lpstr>
      <vt:lpstr>What are MH outcomes?</vt:lpstr>
      <vt:lpstr>Background to outcome measures</vt:lpstr>
      <vt:lpstr>Background cont.</vt:lpstr>
      <vt:lpstr>Context for training</vt:lpstr>
      <vt:lpstr>Outcome training model</vt:lpstr>
      <vt:lpstr>Break out Groups</vt:lpstr>
      <vt:lpstr>Research base to outcome tools</vt:lpstr>
      <vt:lpstr>Validity</vt:lpstr>
      <vt:lpstr>Inter-rater reliability</vt:lpstr>
      <vt:lpstr>Break out groups</vt:lpstr>
      <vt:lpstr>Approach based on the HoNOS family</vt:lpstr>
      <vt:lpstr>Data collection protocol</vt:lpstr>
      <vt:lpstr>Collection points</vt:lpstr>
      <vt:lpstr>When to collect</vt:lpstr>
      <vt:lpstr>When to collect</vt:lpstr>
      <vt:lpstr>When to collect</vt:lpstr>
      <vt:lpstr>When to collect</vt:lpstr>
      <vt:lpstr>New transfer rules</vt:lpstr>
      <vt:lpstr>Break out groups</vt:lpstr>
      <vt:lpstr>Rating focus of care</vt:lpstr>
      <vt:lpstr>Focus of care</vt:lpstr>
      <vt:lpstr>Focus of care</vt:lpstr>
      <vt:lpstr>Break out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dc:title>
  <dc:creator>Sarah Fitzpatrick</dc:creator>
  <cp:lastModifiedBy>Mark Smith</cp:lastModifiedBy>
  <cp:revision>1</cp:revision>
  <dcterms:created xsi:type="dcterms:W3CDTF">2020-10-08T23:18:58Z</dcterms:created>
  <dcterms:modified xsi:type="dcterms:W3CDTF">2021-06-14T21:57:48Z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0x010100C8D24E7EBF9081478091260E094C3B5B</vt:lpwstr>
  </property>
</Properties>
</file>