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401" r:id="rId6"/>
    <p:sldId id="353" r:id="rId7"/>
    <p:sldId id="379" r:id="rId8"/>
    <p:sldId id="354" r:id="rId9"/>
    <p:sldId id="403" r:id="rId10"/>
    <p:sldId id="355" r:id="rId11"/>
    <p:sldId id="360" r:id="rId12"/>
    <p:sldId id="356" r:id="rId13"/>
    <p:sldId id="358" r:id="rId14"/>
    <p:sldId id="357" r:id="rId15"/>
    <p:sldId id="361" r:id="rId16"/>
    <p:sldId id="404" r:id="rId17"/>
    <p:sldId id="359" r:id="rId18"/>
    <p:sldId id="258" r:id="rId19"/>
    <p:sldId id="405" r:id="rId20"/>
    <p:sldId id="406" r:id="rId21"/>
    <p:sldId id="799" r:id="rId22"/>
    <p:sldId id="798" r:id="rId23"/>
    <p:sldId id="376" r:id="rId24"/>
    <p:sldId id="795" r:id="rId25"/>
    <p:sldId id="796" r:id="rId26"/>
    <p:sldId id="790" r:id="rId27"/>
    <p:sldId id="797" r:id="rId28"/>
    <p:sldId id="402" r:id="rId29"/>
    <p:sldId id="26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275" dt="2021-05-17T20:57:08.571"/>
    <p1510:client id="{056A6112-7B1B-4320-AFDF-3F33C812AB5D}" v="13" dt="2021-05-17T20:55:39.049"/>
    <p1510:client id="{E7D5ED6D-CDF6-4EBB-B5B9-649869ECECFC}" v="5" dt="2021-05-17T21:30:34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/>
  </p:normalViewPr>
  <p:slideViewPr>
    <p:cSldViewPr snapToGrid="0" snapToObjects="1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76" d="100"/>
          <a:sy n="176" d="100"/>
        </p:scale>
        <p:origin x="3832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Smith" userId="S::mark.smith@tepou.co.nz::fe443725-1528-45c0-888f-35d6c1cbf0a5" providerId="AD" clId="Web-{00000000-0000-0000-0000-000000000000}"/>
    <pc:docChg chg="modSld">
      <pc:chgData name="Mark Smith" userId="S::mark.smith@tepou.co.nz::fe443725-1528-45c0-888f-35d6c1cbf0a5" providerId="AD" clId="Web-{00000000-0000-0000-0000-000000000000}" dt="2021-05-17T20:57:08.571" v="134" actId="20577"/>
      <pc:docMkLst>
        <pc:docMk/>
      </pc:docMkLst>
      <pc:sldChg chg="modSp">
        <pc:chgData name="Mark Smith" userId="S::mark.smith@tepou.co.nz::fe443725-1528-45c0-888f-35d6c1cbf0a5" providerId="AD" clId="Web-{00000000-0000-0000-0000-000000000000}" dt="2021-05-17T20:56:08.632" v="84" actId="20577"/>
        <pc:sldMkLst>
          <pc:docMk/>
          <pc:sldMk cId="3752528160" sldId="401"/>
        </pc:sldMkLst>
        <pc:spChg chg="mod">
          <ac:chgData name="Mark Smith" userId="S::mark.smith@tepou.co.nz::fe443725-1528-45c0-888f-35d6c1cbf0a5" providerId="AD" clId="Web-{00000000-0000-0000-0000-000000000000}" dt="2021-05-17T20:56:08.632" v="84" actId="20577"/>
          <ac:spMkLst>
            <pc:docMk/>
            <pc:sldMk cId="3752528160" sldId="401"/>
            <ac:spMk id="3" creationId="{E8C97BAE-841D-4CC5-873A-E5027ACEECDA}"/>
          </ac:spMkLst>
        </pc:spChg>
      </pc:sldChg>
      <pc:sldChg chg="modSp">
        <pc:chgData name="Mark Smith" userId="S::mark.smith@tepou.co.nz::fe443725-1528-45c0-888f-35d6c1cbf0a5" providerId="AD" clId="Web-{00000000-0000-0000-0000-000000000000}" dt="2021-05-17T20:57:08.571" v="134" actId="20577"/>
        <pc:sldMkLst>
          <pc:docMk/>
          <pc:sldMk cId="929292521" sldId="402"/>
        </pc:sldMkLst>
        <pc:spChg chg="mod">
          <ac:chgData name="Mark Smith" userId="S::mark.smith@tepou.co.nz::fe443725-1528-45c0-888f-35d6c1cbf0a5" providerId="AD" clId="Web-{00000000-0000-0000-0000-000000000000}" dt="2021-05-17T20:57:08.571" v="134" actId="20577"/>
          <ac:spMkLst>
            <pc:docMk/>
            <pc:sldMk cId="929292521" sldId="402"/>
            <ac:spMk id="3" creationId="{57F87FF3-FA9C-448D-A1EF-C1C48183ACF2}"/>
          </ac:spMkLst>
        </pc:spChg>
      </pc:sldChg>
      <pc:sldChg chg="modSp">
        <pc:chgData name="Mark Smith" userId="S::mark.smith@tepou.co.nz::fe443725-1528-45c0-888f-35d6c1cbf0a5" providerId="AD" clId="Web-{00000000-0000-0000-0000-000000000000}" dt="2021-05-17T20:56:29.211" v="89" actId="20577"/>
        <pc:sldMkLst>
          <pc:docMk/>
          <pc:sldMk cId="3198596499" sldId="405"/>
        </pc:sldMkLst>
        <pc:spChg chg="mod">
          <ac:chgData name="Mark Smith" userId="S::mark.smith@tepou.co.nz::fe443725-1528-45c0-888f-35d6c1cbf0a5" providerId="AD" clId="Web-{00000000-0000-0000-0000-000000000000}" dt="2021-05-17T20:56:29.211" v="89" actId="20577"/>
          <ac:spMkLst>
            <pc:docMk/>
            <pc:sldMk cId="3198596499" sldId="405"/>
            <ac:spMk id="3" creationId="{06539E1C-BC78-4E66-B353-6FA9B45E8DF1}"/>
          </ac:spMkLst>
        </pc:spChg>
      </pc:sldChg>
    </pc:docChg>
  </pc:docChgLst>
  <pc:docChgLst>
    <pc:chgData name="Fiona Dempster" userId="0394780d-a2fe-47ed-ba42-33f682fce1f4" providerId="ADAL" clId="{E7D5ED6D-CDF6-4EBB-B5B9-649869ECECFC}"/>
    <pc:docChg chg="custSel addSld delSld modSld">
      <pc:chgData name="Fiona Dempster" userId="0394780d-a2fe-47ed-ba42-33f682fce1f4" providerId="ADAL" clId="{E7D5ED6D-CDF6-4EBB-B5B9-649869ECECFC}" dt="2021-05-17T21:33:11.194" v="57" actId="1076"/>
      <pc:docMkLst>
        <pc:docMk/>
      </pc:docMkLst>
      <pc:sldChg chg="del">
        <pc:chgData name="Fiona Dempster" userId="0394780d-a2fe-47ed-ba42-33f682fce1f4" providerId="ADAL" clId="{E7D5ED6D-CDF6-4EBB-B5B9-649869ECECFC}" dt="2021-05-17T21:32:56.350" v="55" actId="2696"/>
        <pc:sldMkLst>
          <pc:docMk/>
          <pc:sldMk cId="2909705594" sldId="257"/>
        </pc:sldMkLst>
      </pc:sldChg>
      <pc:sldChg chg="modSp mod">
        <pc:chgData name="Fiona Dempster" userId="0394780d-a2fe-47ed-ba42-33f682fce1f4" providerId="ADAL" clId="{E7D5ED6D-CDF6-4EBB-B5B9-649869ECECFC}" dt="2021-05-17T21:22:29.784" v="36" actId="20577"/>
        <pc:sldMkLst>
          <pc:docMk/>
          <pc:sldMk cId="3690072049" sldId="258"/>
        </pc:sldMkLst>
        <pc:spChg chg="mod">
          <ac:chgData name="Fiona Dempster" userId="0394780d-a2fe-47ed-ba42-33f682fce1f4" providerId="ADAL" clId="{E7D5ED6D-CDF6-4EBB-B5B9-649869ECECFC}" dt="2021-05-17T21:22:18.771" v="34"/>
          <ac:spMkLst>
            <pc:docMk/>
            <pc:sldMk cId="3690072049" sldId="258"/>
            <ac:spMk id="11" creationId="{D1008C0A-92AB-8345-8085-FBE8EA72A660}"/>
          </ac:spMkLst>
        </pc:spChg>
        <pc:spChg chg="mod">
          <ac:chgData name="Fiona Dempster" userId="0394780d-a2fe-47ed-ba42-33f682fce1f4" providerId="ADAL" clId="{E7D5ED6D-CDF6-4EBB-B5B9-649869ECECFC}" dt="2021-05-17T21:22:29.784" v="36" actId="20577"/>
          <ac:spMkLst>
            <pc:docMk/>
            <pc:sldMk cId="3690072049" sldId="258"/>
            <ac:spMk id="12" creationId="{407E05E6-0A31-A84F-B707-009303CAAABF}"/>
          </ac:spMkLst>
        </pc:spChg>
      </pc:sldChg>
      <pc:sldChg chg="del">
        <pc:chgData name="Fiona Dempster" userId="0394780d-a2fe-47ed-ba42-33f682fce1f4" providerId="ADAL" clId="{E7D5ED6D-CDF6-4EBB-B5B9-649869ECECFC}" dt="2021-05-17T21:32:59.165" v="56" actId="2696"/>
        <pc:sldMkLst>
          <pc:docMk/>
          <pc:sldMk cId="1326888222" sldId="259"/>
        </pc:sldMkLst>
      </pc:sldChg>
      <pc:sldChg chg="modSp mod">
        <pc:chgData name="Fiona Dempster" userId="0394780d-a2fe-47ed-ba42-33f682fce1f4" providerId="ADAL" clId="{E7D5ED6D-CDF6-4EBB-B5B9-649869ECECFC}" dt="2021-05-17T21:19:17.532" v="4" actId="14100"/>
        <pc:sldMkLst>
          <pc:docMk/>
          <pc:sldMk cId="3552764689" sldId="355"/>
        </pc:sldMkLst>
        <pc:spChg chg="mod">
          <ac:chgData name="Fiona Dempster" userId="0394780d-a2fe-47ed-ba42-33f682fce1f4" providerId="ADAL" clId="{E7D5ED6D-CDF6-4EBB-B5B9-649869ECECFC}" dt="2021-05-17T21:19:17.532" v="4" actId="14100"/>
          <ac:spMkLst>
            <pc:docMk/>
            <pc:sldMk cId="3552764689" sldId="355"/>
            <ac:spMk id="2" creationId="{79CC5FF5-3776-4CB8-9819-CBE41AC3B93C}"/>
          </ac:spMkLst>
        </pc:spChg>
        <pc:spChg chg="mod">
          <ac:chgData name="Fiona Dempster" userId="0394780d-a2fe-47ed-ba42-33f682fce1f4" providerId="ADAL" clId="{E7D5ED6D-CDF6-4EBB-B5B9-649869ECECFC}" dt="2021-05-17T21:19:02.956" v="1" actId="1076"/>
          <ac:spMkLst>
            <pc:docMk/>
            <pc:sldMk cId="3552764689" sldId="355"/>
            <ac:spMk id="3" creationId="{14904C0B-012F-4C74-AA9B-408F5C93F8DF}"/>
          </ac:spMkLst>
        </pc:spChg>
      </pc:sldChg>
      <pc:sldChg chg="modSp mod">
        <pc:chgData name="Fiona Dempster" userId="0394780d-a2fe-47ed-ba42-33f682fce1f4" providerId="ADAL" clId="{E7D5ED6D-CDF6-4EBB-B5B9-649869ECECFC}" dt="2021-05-17T21:20:27.264" v="18" actId="27636"/>
        <pc:sldMkLst>
          <pc:docMk/>
          <pc:sldMk cId="478058384" sldId="356"/>
        </pc:sldMkLst>
        <pc:spChg chg="mod">
          <ac:chgData name="Fiona Dempster" userId="0394780d-a2fe-47ed-ba42-33f682fce1f4" providerId="ADAL" clId="{E7D5ED6D-CDF6-4EBB-B5B9-649869ECECFC}" dt="2021-05-17T21:20:18.257" v="13" actId="14100"/>
          <ac:spMkLst>
            <pc:docMk/>
            <pc:sldMk cId="478058384" sldId="356"/>
            <ac:spMk id="2" creationId="{90F6084F-63D9-44B6-A499-5FDBA25A5E49}"/>
          </ac:spMkLst>
        </pc:spChg>
        <pc:spChg chg="mod">
          <ac:chgData name="Fiona Dempster" userId="0394780d-a2fe-47ed-ba42-33f682fce1f4" providerId="ADAL" clId="{E7D5ED6D-CDF6-4EBB-B5B9-649869ECECFC}" dt="2021-05-17T21:20:27.264" v="18" actId="27636"/>
          <ac:spMkLst>
            <pc:docMk/>
            <pc:sldMk cId="478058384" sldId="356"/>
            <ac:spMk id="3" creationId="{F4B1A157-CD2E-4AA7-926E-3A9FC818C680}"/>
          </ac:spMkLst>
        </pc:spChg>
      </pc:sldChg>
      <pc:sldChg chg="modSp mod">
        <pc:chgData name="Fiona Dempster" userId="0394780d-a2fe-47ed-ba42-33f682fce1f4" providerId="ADAL" clId="{E7D5ED6D-CDF6-4EBB-B5B9-649869ECECFC}" dt="2021-05-17T21:21:16.382" v="24" actId="14100"/>
        <pc:sldMkLst>
          <pc:docMk/>
          <pc:sldMk cId="3697078532" sldId="357"/>
        </pc:sldMkLst>
        <pc:spChg chg="mod">
          <ac:chgData name="Fiona Dempster" userId="0394780d-a2fe-47ed-ba42-33f682fce1f4" providerId="ADAL" clId="{E7D5ED6D-CDF6-4EBB-B5B9-649869ECECFC}" dt="2021-05-17T21:21:04.586" v="21" actId="1076"/>
          <ac:spMkLst>
            <pc:docMk/>
            <pc:sldMk cId="3697078532" sldId="357"/>
            <ac:spMk id="2" creationId="{BD322AF4-0375-4D04-98C1-4B37C36D54F8}"/>
          </ac:spMkLst>
        </pc:spChg>
        <pc:spChg chg="mod">
          <ac:chgData name="Fiona Dempster" userId="0394780d-a2fe-47ed-ba42-33f682fce1f4" providerId="ADAL" clId="{E7D5ED6D-CDF6-4EBB-B5B9-649869ECECFC}" dt="2021-05-17T21:21:16.382" v="24" actId="14100"/>
          <ac:spMkLst>
            <pc:docMk/>
            <pc:sldMk cId="3697078532" sldId="357"/>
            <ac:spMk id="3" creationId="{A5914207-1D87-47CF-9534-B81CD01D4204}"/>
          </ac:spMkLst>
        </pc:spChg>
      </pc:sldChg>
      <pc:sldChg chg="modSp mod">
        <pc:chgData name="Fiona Dempster" userId="0394780d-a2fe-47ed-ba42-33f682fce1f4" providerId="ADAL" clId="{E7D5ED6D-CDF6-4EBB-B5B9-649869ECECFC}" dt="2021-05-17T21:20:51.911" v="20" actId="1076"/>
        <pc:sldMkLst>
          <pc:docMk/>
          <pc:sldMk cId="567627786" sldId="358"/>
        </pc:sldMkLst>
        <pc:spChg chg="mod">
          <ac:chgData name="Fiona Dempster" userId="0394780d-a2fe-47ed-ba42-33f682fce1f4" providerId="ADAL" clId="{E7D5ED6D-CDF6-4EBB-B5B9-649869ECECFC}" dt="2021-05-17T21:20:51.911" v="20" actId="1076"/>
          <ac:spMkLst>
            <pc:docMk/>
            <pc:sldMk cId="567627786" sldId="358"/>
            <ac:spMk id="2" creationId="{4DD67755-7EA3-4593-B110-6F1B29C3B4D5}"/>
          </ac:spMkLst>
        </pc:spChg>
        <pc:spChg chg="mod">
          <ac:chgData name="Fiona Dempster" userId="0394780d-a2fe-47ed-ba42-33f682fce1f4" providerId="ADAL" clId="{E7D5ED6D-CDF6-4EBB-B5B9-649869ECECFC}" dt="2021-05-17T21:20:51.911" v="20" actId="1076"/>
          <ac:spMkLst>
            <pc:docMk/>
            <pc:sldMk cId="567627786" sldId="358"/>
            <ac:spMk id="3" creationId="{D38AF1A6-E0CF-400F-A3BA-9E16A857420F}"/>
          </ac:spMkLst>
        </pc:spChg>
      </pc:sldChg>
      <pc:sldChg chg="modSp mod">
        <pc:chgData name="Fiona Dempster" userId="0394780d-a2fe-47ed-ba42-33f682fce1f4" providerId="ADAL" clId="{E7D5ED6D-CDF6-4EBB-B5B9-649869ECECFC}" dt="2021-05-17T21:22:05.362" v="33" actId="1076"/>
        <pc:sldMkLst>
          <pc:docMk/>
          <pc:sldMk cId="3436403854" sldId="359"/>
        </pc:sldMkLst>
        <pc:spChg chg="mod">
          <ac:chgData name="Fiona Dempster" userId="0394780d-a2fe-47ed-ba42-33f682fce1f4" providerId="ADAL" clId="{E7D5ED6D-CDF6-4EBB-B5B9-649869ECECFC}" dt="2021-05-17T21:22:05.362" v="33" actId="1076"/>
          <ac:spMkLst>
            <pc:docMk/>
            <pc:sldMk cId="3436403854" sldId="359"/>
            <ac:spMk id="2" creationId="{F8D5F207-3142-4BC6-8FF4-42A5946C4BFA}"/>
          </ac:spMkLst>
        </pc:spChg>
      </pc:sldChg>
      <pc:sldChg chg="modSp mod">
        <pc:chgData name="Fiona Dempster" userId="0394780d-a2fe-47ed-ba42-33f682fce1f4" providerId="ADAL" clId="{E7D5ED6D-CDF6-4EBB-B5B9-649869ECECFC}" dt="2021-05-17T21:19:41.119" v="6" actId="1076"/>
        <pc:sldMkLst>
          <pc:docMk/>
          <pc:sldMk cId="4029680797" sldId="360"/>
        </pc:sldMkLst>
        <pc:spChg chg="mod">
          <ac:chgData name="Fiona Dempster" userId="0394780d-a2fe-47ed-ba42-33f682fce1f4" providerId="ADAL" clId="{E7D5ED6D-CDF6-4EBB-B5B9-649869ECECFC}" dt="2021-05-17T21:19:41.119" v="6" actId="1076"/>
          <ac:spMkLst>
            <pc:docMk/>
            <pc:sldMk cId="4029680797" sldId="360"/>
            <ac:spMk id="2" creationId="{4D5B81C6-3BC7-4F95-9E66-CA75297951BE}"/>
          </ac:spMkLst>
        </pc:spChg>
        <pc:spChg chg="mod">
          <ac:chgData name="Fiona Dempster" userId="0394780d-a2fe-47ed-ba42-33f682fce1f4" providerId="ADAL" clId="{E7D5ED6D-CDF6-4EBB-B5B9-649869ECECFC}" dt="2021-05-17T21:19:41.119" v="6" actId="1076"/>
          <ac:spMkLst>
            <pc:docMk/>
            <pc:sldMk cId="4029680797" sldId="360"/>
            <ac:spMk id="3" creationId="{B7BDEFF7-CAC0-4324-806B-3304E9FB2019}"/>
          </ac:spMkLst>
        </pc:spChg>
      </pc:sldChg>
      <pc:sldChg chg="modSp mod">
        <pc:chgData name="Fiona Dempster" userId="0394780d-a2fe-47ed-ba42-33f682fce1f4" providerId="ADAL" clId="{E7D5ED6D-CDF6-4EBB-B5B9-649869ECECFC}" dt="2021-05-17T21:21:40.339" v="28" actId="14100"/>
        <pc:sldMkLst>
          <pc:docMk/>
          <pc:sldMk cId="1483054458" sldId="361"/>
        </pc:sldMkLst>
        <pc:spChg chg="mod">
          <ac:chgData name="Fiona Dempster" userId="0394780d-a2fe-47ed-ba42-33f682fce1f4" providerId="ADAL" clId="{E7D5ED6D-CDF6-4EBB-B5B9-649869ECECFC}" dt="2021-05-17T21:21:28.046" v="26" actId="1076"/>
          <ac:spMkLst>
            <pc:docMk/>
            <pc:sldMk cId="1483054458" sldId="361"/>
            <ac:spMk id="2" creationId="{5C369BFC-24DF-477D-A415-0ABE8ADD63B6}"/>
          </ac:spMkLst>
        </pc:spChg>
        <pc:spChg chg="mod">
          <ac:chgData name="Fiona Dempster" userId="0394780d-a2fe-47ed-ba42-33f682fce1f4" providerId="ADAL" clId="{E7D5ED6D-CDF6-4EBB-B5B9-649869ECECFC}" dt="2021-05-17T21:21:40.339" v="28" actId="14100"/>
          <ac:spMkLst>
            <pc:docMk/>
            <pc:sldMk cId="1483054458" sldId="361"/>
            <ac:spMk id="3" creationId="{9CA3101F-F549-4854-92DE-D2741E5BF993}"/>
          </ac:spMkLst>
        </pc:spChg>
      </pc:sldChg>
      <pc:sldChg chg="del">
        <pc:chgData name="Fiona Dempster" userId="0394780d-a2fe-47ed-ba42-33f682fce1f4" providerId="ADAL" clId="{E7D5ED6D-CDF6-4EBB-B5B9-649869ECECFC}" dt="2021-05-17T21:32:33.888" v="53" actId="2696"/>
        <pc:sldMkLst>
          <pc:docMk/>
          <pc:sldMk cId="1232204420" sldId="397"/>
        </pc:sldMkLst>
      </pc:sldChg>
      <pc:sldChg chg="del">
        <pc:chgData name="Fiona Dempster" userId="0394780d-a2fe-47ed-ba42-33f682fce1f4" providerId="ADAL" clId="{E7D5ED6D-CDF6-4EBB-B5B9-649869ECECFC}" dt="2021-05-17T21:22:33.263" v="37" actId="47"/>
        <pc:sldMkLst>
          <pc:docMk/>
          <pc:sldMk cId="1644883544" sldId="398"/>
        </pc:sldMkLst>
      </pc:sldChg>
      <pc:sldChg chg="modSp mod">
        <pc:chgData name="Fiona Dempster" userId="0394780d-a2fe-47ed-ba42-33f682fce1f4" providerId="ADAL" clId="{E7D5ED6D-CDF6-4EBB-B5B9-649869ECECFC}" dt="2021-05-17T21:32:51.629" v="54" actId="1076"/>
        <pc:sldMkLst>
          <pc:docMk/>
          <pc:sldMk cId="929292521" sldId="402"/>
        </pc:sldMkLst>
        <pc:spChg chg="mod">
          <ac:chgData name="Fiona Dempster" userId="0394780d-a2fe-47ed-ba42-33f682fce1f4" providerId="ADAL" clId="{E7D5ED6D-CDF6-4EBB-B5B9-649869ECECFC}" dt="2021-05-17T21:32:51.629" v="54" actId="1076"/>
          <ac:spMkLst>
            <pc:docMk/>
            <pc:sldMk cId="929292521" sldId="402"/>
            <ac:spMk id="2" creationId="{4B2B681A-2CF0-41DD-BCFE-D87AE4BA56A4}"/>
          </ac:spMkLst>
        </pc:spChg>
        <pc:spChg chg="mod">
          <ac:chgData name="Fiona Dempster" userId="0394780d-a2fe-47ed-ba42-33f682fce1f4" providerId="ADAL" clId="{E7D5ED6D-CDF6-4EBB-B5B9-649869ECECFC}" dt="2021-05-17T21:32:51.629" v="54" actId="1076"/>
          <ac:spMkLst>
            <pc:docMk/>
            <pc:sldMk cId="929292521" sldId="402"/>
            <ac:spMk id="3" creationId="{57F87FF3-FA9C-448D-A1EF-C1C48183ACF2}"/>
          </ac:spMkLst>
        </pc:spChg>
      </pc:sldChg>
      <pc:sldChg chg="modSp mod">
        <pc:chgData name="Fiona Dempster" userId="0394780d-a2fe-47ed-ba42-33f682fce1f4" providerId="ADAL" clId="{E7D5ED6D-CDF6-4EBB-B5B9-649869ECECFC}" dt="2021-05-17T21:33:11.194" v="57" actId="1076"/>
        <pc:sldMkLst>
          <pc:docMk/>
          <pc:sldMk cId="1526571147" sldId="403"/>
        </pc:sldMkLst>
        <pc:spChg chg="mod">
          <ac:chgData name="Fiona Dempster" userId="0394780d-a2fe-47ed-ba42-33f682fce1f4" providerId="ADAL" clId="{E7D5ED6D-CDF6-4EBB-B5B9-649869ECECFC}" dt="2021-05-17T21:33:11.194" v="57" actId="1076"/>
          <ac:spMkLst>
            <pc:docMk/>
            <pc:sldMk cId="1526571147" sldId="403"/>
            <ac:spMk id="2" creationId="{F720B194-2C8D-46CC-B521-9ED6CC3034ED}"/>
          </ac:spMkLst>
        </pc:spChg>
        <pc:spChg chg="mod">
          <ac:chgData name="Fiona Dempster" userId="0394780d-a2fe-47ed-ba42-33f682fce1f4" providerId="ADAL" clId="{E7D5ED6D-CDF6-4EBB-B5B9-649869ECECFC}" dt="2021-05-17T21:33:11.194" v="57" actId="1076"/>
          <ac:spMkLst>
            <pc:docMk/>
            <pc:sldMk cId="1526571147" sldId="403"/>
            <ac:spMk id="3" creationId="{78873C79-3FE0-4F6D-B4A7-9E0C8D43BAB3}"/>
          </ac:spMkLst>
        </pc:spChg>
      </pc:sldChg>
      <pc:sldChg chg="modSp mod">
        <pc:chgData name="Fiona Dempster" userId="0394780d-a2fe-47ed-ba42-33f682fce1f4" providerId="ADAL" clId="{E7D5ED6D-CDF6-4EBB-B5B9-649869ECECFC}" dt="2021-05-17T21:21:57.238" v="32" actId="1076"/>
        <pc:sldMkLst>
          <pc:docMk/>
          <pc:sldMk cId="2228351856" sldId="404"/>
        </pc:sldMkLst>
        <pc:spChg chg="mod">
          <ac:chgData name="Fiona Dempster" userId="0394780d-a2fe-47ed-ba42-33f682fce1f4" providerId="ADAL" clId="{E7D5ED6D-CDF6-4EBB-B5B9-649869ECECFC}" dt="2021-05-17T21:21:57.238" v="32" actId="1076"/>
          <ac:spMkLst>
            <pc:docMk/>
            <pc:sldMk cId="2228351856" sldId="404"/>
            <ac:spMk id="2" creationId="{3314A60A-FBEC-4378-AB39-518B50A1769E}"/>
          </ac:spMkLst>
        </pc:spChg>
        <pc:spChg chg="mod">
          <ac:chgData name="Fiona Dempster" userId="0394780d-a2fe-47ed-ba42-33f682fce1f4" providerId="ADAL" clId="{E7D5ED6D-CDF6-4EBB-B5B9-649869ECECFC}" dt="2021-05-17T21:21:57.238" v="32" actId="1076"/>
          <ac:spMkLst>
            <pc:docMk/>
            <pc:sldMk cId="2228351856" sldId="404"/>
            <ac:spMk id="3" creationId="{14887231-5A6E-4482-A58B-DD3AD54621CB}"/>
          </ac:spMkLst>
        </pc:spChg>
      </pc:sldChg>
      <pc:sldChg chg="modSp mod">
        <pc:chgData name="Fiona Dempster" userId="0394780d-a2fe-47ed-ba42-33f682fce1f4" providerId="ADAL" clId="{E7D5ED6D-CDF6-4EBB-B5B9-649869ECECFC}" dt="2021-05-17T21:32:02.779" v="47" actId="1076"/>
        <pc:sldMkLst>
          <pc:docMk/>
          <pc:sldMk cId="3198596499" sldId="405"/>
        </pc:sldMkLst>
        <pc:spChg chg="mod">
          <ac:chgData name="Fiona Dempster" userId="0394780d-a2fe-47ed-ba42-33f682fce1f4" providerId="ADAL" clId="{E7D5ED6D-CDF6-4EBB-B5B9-649869ECECFC}" dt="2021-05-17T21:32:02.779" v="47" actId="1076"/>
          <ac:spMkLst>
            <pc:docMk/>
            <pc:sldMk cId="3198596499" sldId="405"/>
            <ac:spMk id="2" creationId="{CB8394F8-8132-4C91-9E99-8B5DB12DB333}"/>
          </ac:spMkLst>
        </pc:spChg>
        <pc:spChg chg="mod">
          <ac:chgData name="Fiona Dempster" userId="0394780d-a2fe-47ed-ba42-33f682fce1f4" providerId="ADAL" clId="{E7D5ED6D-CDF6-4EBB-B5B9-649869ECECFC}" dt="2021-05-17T21:32:02.779" v="47" actId="1076"/>
          <ac:spMkLst>
            <pc:docMk/>
            <pc:sldMk cId="3198596499" sldId="405"/>
            <ac:spMk id="3" creationId="{06539E1C-BC78-4E66-B353-6FA9B45E8DF1}"/>
          </ac:spMkLst>
        </pc:spChg>
      </pc:sldChg>
      <pc:sldChg chg="modSp mod">
        <pc:chgData name="Fiona Dempster" userId="0394780d-a2fe-47ed-ba42-33f682fce1f4" providerId="ADAL" clId="{E7D5ED6D-CDF6-4EBB-B5B9-649869ECECFC}" dt="2021-05-17T21:32:11.376" v="49" actId="1076"/>
        <pc:sldMkLst>
          <pc:docMk/>
          <pc:sldMk cId="3022273384" sldId="406"/>
        </pc:sldMkLst>
        <pc:spChg chg="mod">
          <ac:chgData name="Fiona Dempster" userId="0394780d-a2fe-47ed-ba42-33f682fce1f4" providerId="ADAL" clId="{E7D5ED6D-CDF6-4EBB-B5B9-649869ECECFC}" dt="2021-05-17T21:32:11.376" v="49" actId="1076"/>
          <ac:spMkLst>
            <pc:docMk/>
            <pc:sldMk cId="3022273384" sldId="406"/>
            <ac:spMk id="2" creationId="{2822BE10-6335-49E0-94D1-9582CAC6DC80}"/>
          </ac:spMkLst>
        </pc:spChg>
        <pc:spChg chg="mod">
          <ac:chgData name="Fiona Dempster" userId="0394780d-a2fe-47ed-ba42-33f682fce1f4" providerId="ADAL" clId="{E7D5ED6D-CDF6-4EBB-B5B9-649869ECECFC}" dt="2021-05-17T21:32:11.376" v="49" actId="1076"/>
          <ac:spMkLst>
            <pc:docMk/>
            <pc:sldMk cId="3022273384" sldId="406"/>
            <ac:spMk id="3" creationId="{6AB23E87-D999-420E-84D9-4721773BE545}"/>
          </ac:spMkLst>
        </pc:spChg>
      </pc:sldChg>
      <pc:sldChg chg="modSp mod">
        <pc:chgData name="Fiona Dempster" userId="0394780d-a2fe-47ed-ba42-33f682fce1f4" providerId="ADAL" clId="{E7D5ED6D-CDF6-4EBB-B5B9-649869ECECFC}" dt="2021-05-17T21:32:30.982" v="52" actId="20577"/>
        <pc:sldMkLst>
          <pc:docMk/>
          <pc:sldMk cId="992661113" sldId="798"/>
        </pc:sldMkLst>
        <pc:spChg chg="mod">
          <ac:chgData name="Fiona Dempster" userId="0394780d-a2fe-47ed-ba42-33f682fce1f4" providerId="ADAL" clId="{E7D5ED6D-CDF6-4EBB-B5B9-649869ECECFC}" dt="2021-05-17T21:32:23.041" v="50"/>
          <ac:spMkLst>
            <pc:docMk/>
            <pc:sldMk cId="992661113" sldId="798"/>
            <ac:spMk id="11" creationId="{D1008C0A-92AB-8345-8085-FBE8EA72A660}"/>
          </ac:spMkLst>
        </pc:spChg>
        <pc:spChg chg="mod">
          <ac:chgData name="Fiona Dempster" userId="0394780d-a2fe-47ed-ba42-33f682fce1f4" providerId="ADAL" clId="{E7D5ED6D-CDF6-4EBB-B5B9-649869ECECFC}" dt="2021-05-17T21:32:30.982" v="52" actId="20577"/>
          <ac:spMkLst>
            <pc:docMk/>
            <pc:sldMk cId="992661113" sldId="798"/>
            <ac:spMk id="12" creationId="{407E05E6-0A31-A84F-B707-009303CAAABF}"/>
          </ac:spMkLst>
        </pc:spChg>
      </pc:sldChg>
      <pc:sldChg chg="addSp delSp modSp new mod modAnim">
        <pc:chgData name="Fiona Dempster" userId="0394780d-a2fe-47ed-ba42-33f682fce1f4" providerId="ADAL" clId="{E7D5ED6D-CDF6-4EBB-B5B9-649869ECECFC}" dt="2021-05-17T21:31:55.062" v="46" actId="1076"/>
        <pc:sldMkLst>
          <pc:docMk/>
          <pc:sldMk cId="3749727585" sldId="799"/>
        </pc:sldMkLst>
        <pc:spChg chg="del">
          <ac:chgData name="Fiona Dempster" userId="0394780d-a2fe-47ed-ba42-33f682fce1f4" providerId="ADAL" clId="{E7D5ED6D-CDF6-4EBB-B5B9-649869ECECFC}" dt="2021-05-17T21:30:38.143" v="41" actId="478"/>
          <ac:spMkLst>
            <pc:docMk/>
            <pc:sldMk cId="3749727585" sldId="799"/>
            <ac:spMk id="2" creationId="{7B45E864-E983-471D-874E-1A627E8FDE76}"/>
          </ac:spMkLst>
        </pc:spChg>
        <pc:spChg chg="del">
          <ac:chgData name="Fiona Dempster" userId="0394780d-a2fe-47ed-ba42-33f682fce1f4" providerId="ADAL" clId="{E7D5ED6D-CDF6-4EBB-B5B9-649869ECECFC}" dt="2021-05-17T21:30:08.611" v="39" actId="478"/>
          <ac:spMkLst>
            <pc:docMk/>
            <pc:sldMk cId="3749727585" sldId="799"/>
            <ac:spMk id="3" creationId="{CAF56801-F6AC-4410-8D57-0497669269D9}"/>
          </ac:spMkLst>
        </pc:spChg>
        <pc:picChg chg="add mod">
          <ac:chgData name="Fiona Dempster" userId="0394780d-a2fe-47ed-ba42-33f682fce1f4" providerId="ADAL" clId="{E7D5ED6D-CDF6-4EBB-B5B9-649869ECECFC}" dt="2021-05-17T21:31:55.062" v="46" actId="1076"/>
          <ac:picMkLst>
            <pc:docMk/>
            <pc:sldMk cId="3749727585" sldId="799"/>
            <ac:picMk id="4" creationId="{DC04B59C-DA7E-4895-B4F4-0184AE80340C}"/>
          </ac:picMkLst>
        </pc:picChg>
      </pc:sldChg>
    </pc:docChg>
  </pc:docChgLst>
  <pc:docChgLst>
    <pc:chgData name="Sandra Baxendine" userId="59bdd3ce-43bc-4d06-a906-90f71de5a40e" providerId="ADAL" clId="{056A6112-7B1B-4320-AFDF-3F33C812AB5D}"/>
    <pc:docChg chg="custSel modSld">
      <pc:chgData name="Sandra Baxendine" userId="59bdd3ce-43bc-4d06-a906-90f71de5a40e" providerId="ADAL" clId="{056A6112-7B1B-4320-AFDF-3F33C812AB5D}" dt="2021-05-17T20:55:39.049" v="8" actId="14100"/>
      <pc:docMkLst>
        <pc:docMk/>
      </pc:docMkLst>
      <pc:sldChg chg="addSp delSp modSp mod">
        <pc:chgData name="Sandra Baxendine" userId="59bdd3ce-43bc-4d06-a906-90f71de5a40e" providerId="ADAL" clId="{056A6112-7B1B-4320-AFDF-3F33C812AB5D}" dt="2021-05-17T20:55:39.049" v="8" actId="14100"/>
        <pc:sldMkLst>
          <pc:docMk/>
          <pc:sldMk cId="3436403854" sldId="359"/>
        </pc:sldMkLst>
        <pc:spChg chg="add del mod">
          <ac:chgData name="Sandra Baxendine" userId="59bdd3ce-43bc-4d06-a906-90f71de5a40e" providerId="ADAL" clId="{056A6112-7B1B-4320-AFDF-3F33C812AB5D}" dt="2021-05-17T20:54:45.058" v="2" actId="478"/>
          <ac:spMkLst>
            <pc:docMk/>
            <pc:sldMk cId="3436403854" sldId="359"/>
            <ac:spMk id="4" creationId="{7F256280-6FCC-41A8-B0F0-75552A719FA9}"/>
          </ac:spMkLst>
        </pc:spChg>
        <pc:picChg chg="add mod modCrop">
          <ac:chgData name="Sandra Baxendine" userId="59bdd3ce-43bc-4d06-a906-90f71de5a40e" providerId="ADAL" clId="{056A6112-7B1B-4320-AFDF-3F33C812AB5D}" dt="2021-05-17T20:55:39.049" v="8" actId="14100"/>
          <ac:picMkLst>
            <pc:docMk/>
            <pc:sldMk cId="3436403854" sldId="359"/>
            <ac:picMk id="6" creationId="{30DF8341-9898-41AB-B247-F22C989D908C}"/>
          </ac:picMkLst>
        </pc:picChg>
        <pc:picChg chg="del mod">
          <ac:chgData name="Sandra Baxendine" userId="59bdd3ce-43bc-4d06-a906-90f71de5a40e" providerId="ADAL" clId="{056A6112-7B1B-4320-AFDF-3F33C812AB5D}" dt="2021-05-17T20:54:42.092" v="1" actId="478"/>
          <ac:picMkLst>
            <pc:docMk/>
            <pc:sldMk cId="3436403854" sldId="359"/>
            <ac:picMk id="8" creationId="{158D50DA-4379-40AE-90E6-90FF386581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14D75-33CC-8B4F-85B9-42C66686A07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084AB-AB66-6246-A2B3-3B4143B52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7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able, game, room&#10;&#10;Description automatically generated">
            <a:extLst>
              <a:ext uri="{FF2B5EF4-FFF2-40B4-BE49-F238E27FC236}">
                <a16:creationId xmlns:a16="http://schemas.microsoft.com/office/drawing/2014/main" id="{1F6B4A42-4E00-2540-A202-6C16C8E7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15384"/>
            <a:ext cx="12192000" cy="2642616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095AA8-91E3-DE4A-A798-2FFE5397AB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8420" y="-1"/>
            <a:ext cx="2303579" cy="2221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53EE74-3A1B-DB45-B352-8AE023D41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144" y="3817493"/>
            <a:ext cx="9387840" cy="1827466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2A67C-F67E-874C-9045-8F80969C1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144" y="5680329"/>
            <a:ext cx="9387840" cy="77851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9497-4891-BA47-9634-1B7EE03C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5977-89DE-C74E-8462-7B233869912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18D7D-EB4E-A249-B8AC-76594615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D5C11-FCD9-5044-8664-63B0DC21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86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1D240-004D-9146-9EAC-84588D987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8DF87-91CA-F94E-8F61-BC3791BCE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70252-95C6-804A-9BC3-A7E75EA4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5977-89DE-C74E-8462-7B233869912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2B8E7-9CDB-0148-8604-787C86ABE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6205A-A576-5347-A4E8-A7D4B804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FB64CC-005C-F544-B35A-9FC6A3C8A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55" y="-1"/>
            <a:ext cx="1100244" cy="10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46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CDDAF-9C6B-264E-A977-41A91484A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76844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D888D-0653-C24C-BE1B-013DB5E57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0144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5159E-04BF-854C-A46B-A552FF1E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5977-89DE-C74E-8462-7B233869912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81E6-6876-1A41-B035-596B1418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66DCF-541E-5B47-8901-916CFB56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5744" y="6386322"/>
            <a:ext cx="1207008" cy="365125"/>
          </a:xfrm>
        </p:spPr>
        <p:txBody>
          <a:bodyPr/>
          <a:lstStyle/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320656-739A-F245-BE01-10365BC9D8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0694740" y="5214753"/>
            <a:ext cx="1524252" cy="14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77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4272-C6D3-0643-BBEB-69F94E0E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347D8-03B4-E242-9B3F-00663F3F0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3824B-02E0-E442-B552-89E7F800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5977-89DE-C74E-8462-7B233869912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015E-DE95-AE4A-8296-2CD5E4FD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395EC-63F9-1748-BA4A-F58B1D1E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1FF056-2930-8543-9D96-BE3436B59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55" y="-1"/>
            <a:ext cx="1100244" cy="10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49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C358C9-F8C1-284C-9545-CEDDAFAA94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114800"/>
            <a:ext cx="12192000" cy="2743200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5D2EFF-ED5B-D448-B3F1-D9D0D77DF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8420" y="-1"/>
            <a:ext cx="2303579" cy="2221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141FBE-81CB-C249-8025-B4A48C48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3758184"/>
            <a:ext cx="10515600" cy="19044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4D2CC-3BF2-4B4A-A96B-C4F141C28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144" y="5696712"/>
            <a:ext cx="10515600" cy="796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E9D46-AF94-784E-AC00-24C51F70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5977-89DE-C74E-8462-7B233869912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C47E0-ACC8-FD4E-BF16-B897EF10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2C16-6EDD-1C48-9DBD-656B83E0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23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E407-7A34-7B44-97FA-9CB68A19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B6217-1923-114E-A8B0-50BF4C7DA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14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20050-D0FD-4C48-A2F4-28AE77A29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14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4085F-4627-0F4E-98FE-1817C6F5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5977-89DE-C74E-8462-7B233869912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3ED94-9EF3-314D-A006-3D59963D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FCA3E-79F7-9149-9BBE-C6DB3F0F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C44B2A-9885-B145-9FBC-EBE02D0C4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55" y="-1"/>
            <a:ext cx="1100244" cy="10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46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CCF52-CC1D-A746-91C7-8E9DAAB1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CC30A-D7CB-1649-B48F-CF61598CF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14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E5508-AE95-0D42-A17E-EC0E7C707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144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46027-26DD-C949-B433-94FA14597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255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70BE7-CF34-DE41-836D-223D24930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2556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1560E9-B2DB-C64A-8226-F7249341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5977-89DE-C74E-8462-7B233869912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D4026-CC31-E24C-9043-5A32F7A3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A2668E-FD43-3742-86A3-0104E70A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022C27-2603-4C4D-BDDF-5944E935B1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55" y="-1"/>
            <a:ext cx="1100244" cy="10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12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3648-1728-B348-A3A6-478989CF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22E9B7-4D18-2748-A522-1B10EA7A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5977-89DE-C74E-8462-7B233869912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84AC6-EAD7-2E45-B63A-2D2ADF9E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E5F2D-5D70-724F-89A0-91894196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0E0902-274A-2B48-84B8-D065024FE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55" y="-1"/>
            <a:ext cx="1100244" cy="10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62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2C98D-3ECF-9844-ABA4-512D7F6E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5977-89DE-C74E-8462-7B233869912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4A056-EACC-5545-8B11-D4B70715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3540E-C923-7842-BC6B-366F0D7E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A8641E-948D-304B-A441-2234860F8A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55" y="-1"/>
            <a:ext cx="1100244" cy="10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43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C25F-1AA8-C34C-AAE6-2A66E4729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1F77A-4FB5-C141-9DCA-2C9613FCB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544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7BA30-7036-8F40-B251-835F4C27C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1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9D53B-C237-5940-8FA3-F5F2D620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5977-89DE-C74E-8462-7B233869912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0200A-7603-B243-979E-977F3509B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73897-CD0B-654F-AF90-EAD4A6FA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C42C00-6361-7144-93FE-6A6DF7B08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55" y="-1"/>
            <a:ext cx="1100244" cy="10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14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BB7BD-1F9E-BE48-9A23-35F18D9E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44CB2-1036-B54B-BFFA-17952651A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335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719A4-E582-B44E-9348-E1779A9AE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1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CC62D-4FF0-6F4A-A124-FE015C10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5977-89DE-C74E-8462-7B233869912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CB222-695B-6848-8097-A8B462F9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91A70-04B0-C94C-8AA6-A4AC4C10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8084C5-302D-9F4F-8001-7839414A4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55" y="-1"/>
            <a:ext cx="1100244" cy="10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63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64C8F-C9A2-C44A-B95E-C10969E4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61F3C-04C6-5845-A4CF-7AAF50332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14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A8324-AF57-B64A-A076-838C437BA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014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5977-89DE-C74E-8462-7B233869912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1687-2A29-BC4B-A4D3-C31E9B4EB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3344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58A29-62F9-ED49-BA28-9F68799D4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744" y="6093714"/>
            <a:ext cx="1207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6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f6_8TMHhUA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436038FF-A606-7C45-9486-F5D090FFE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144" y="4461306"/>
            <a:ext cx="9387840" cy="1827466"/>
          </a:xfrm>
        </p:spPr>
        <p:txBody>
          <a:bodyPr/>
          <a:lstStyle/>
          <a:p>
            <a:r>
              <a:rPr lang="en-NZ" sz="4400" dirty="0" err="1"/>
              <a:t>HoNOS</a:t>
            </a:r>
            <a:r>
              <a:rPr lang="en-NZ" sz="4400" dirty="0"/>
              <a:t>-secure Module 2</a:t>
            </a:r>
            <a:br>
              <a:rPr lang="en-NZ" sz="4400" dirty="0"/>
            </a:br>
            <a:endParaRPr lang="en-US" dirty="0"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46CBB132-52D4-3C42-AB13-9AC7BEBD8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Train the trainer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1CB757-E970-7341-A117-DEE4B691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908292"/>
            <a:ext cx="12192000" cy="18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7755-7EA3-4593-B110-6F1B29C3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6" y="131860"/>
            <a:ext cx="10515600" cy="1325563"/>
          </a:xfrm>
        </p:spPr>
        <p:txBody>
          <a:bodyPr/>
          <a:lstStyle/>
          <a:p>
            <a:r>
              <a:rPr lang="en-NZ" dirty="0"/>
              <a:t>Rating the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AF1A6-E0CF-400F-A3BA-9E16A8574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046" y="1644622"/>
            <a:ext cx="8229600" cy="424847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Each scale is scored:​</a:t>
            </a:r>
          </a:p>
          <a:p>
            <a:pPr marL="400050" lvl="1" indent="0">
              <a:lnSpc>
                <a:spcPct val="114000"/>
              </a:lnSpc>
              <a:buNone/>
            </a:pPr>
            <a:r>
              <a:rPr lang="en-US" dirty="0"/>
              <a:t>4 = severe problem​</a:t>
            </a:r>
          </a:p>
          <a:p>
            <a:pPr marL="400050" lvl="1" indent="0">
              <a:lnSpc>
                <a:spcPct val="114000"/>
              </a:lnSpc>
              <a:buNone/>
            </a:pPr>
            <a:r>
              <a:rPr lang="en-US" dirty="0"/>
              <a:t>3 = moderate problem​</a:t>
            </a:r>
          </a:p>
          <a:p>
            <a:pPr marL="400050" lvl="1" indent="0">
              <a:lnSpc>
                <a:spcPct val="114000"/>
              </a:lnSpc>
              <a:buNone/>
            </a:pPr>
            <a:r>
              <a:rPr lang="en-US" dirty="0"/>
              <a:t>2 = mild problem​</a:t>
            </a:r>
          </a:p>
          <a:p>
            <a:pPr marL="400050" lvl="1" indent="0">
              <a:lnSpc>
                <a:spcPct val="114000"/>
              </a:lnSpc>
              <a:buNone/>
            </a:pPr>
            <a:r>
              <a:rPr lang="en-US" dirty="0"/>
              <a:t>1 = sub-clinical problem​</a:t>
            </a:r>
          </a:p>
          <a:p>
            <a:pPr marL="40005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dirty="0"/>
              <a:t>0 = no problem​</a:t>
            </a:r>
          </a:p>
          <a:p>
            <a:pPr marL="400050" lvl="1" indent="0">
              <a:buNone/>
            </a:pPr>
            <a:r>
              <a:rPr lang="en-US" dirty="0"/>
              <a:t>7 = not known (not enough information to make a judgment regarding presence or severity of a problem) ​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67627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2AF4-0375-4D04-98C1-4B37C36D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360622"/>
            <a:ext cx="8229600" cy="1008113"/>
          </a:xfrm>
        </p:spPr>
        <p:txBody>
          <a:bodyPr/>
          <a:lstStyle/>
          <a:p>
            <a:r>
              <a:rPr lang="en-NZ" dirty="0"/>
              <a:t>Rating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14207-1D87-47CF-9534-B81CD01D4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7" y="1368733"/>
            <a:ext cx="10092613" cy="51286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rate scales (items) in order from A to G and 1 to 12​</a:t>
            </a:r>
          </a:p>
          <a:p>
            <a:pPr>
              <a:lnSpc>
                <a:spcPct val="110000"/>
              </a:lnSpc>
            </a:pPr>
            <a:r>
              <a:rPr lang="en-NZ" sz="2000" dirty="0"/>
              <a:t>use all available information in making your rating</a:t>
            </a:r>
            <a:r>
              <a:rPr lang="en-US" sz="2000" dirty="0"/>
              <a:t>​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do not include information rated in an earlier scale​</a:t>
            </a:r>
          </a:p>
          <a:p>
            <a:pPr>
              <a:lnSpc>
                <a:spcPct val="110000"/>
              </a:lnSpc>
            </a:pPr>
            <a:r>
              <a:rPr lang="en-NZ" sz="2000" dirty="0"/>
              <a:t>consider both the degree of distress the problem causes and the effect it has on behaviour</a:t>
            </a:r>
            <a:r>
              <a:rPr lang="en-US" sz="2000" dirty="0"/>
              <a:t>​</a:t>
            </a:r>
          </a:p>
          <a:p>
            <a:pPr>
              <a:lnSpc>
                <a:spcPct val="110000"/>
              </a:lnSpc>
            </a:pPr>
            <a:r>
              <a:rPr lang="en-NZ" sz="2000" dirty="0"/>
              <a:t>rate the most severe problem that occurred in the rating period</a:t>
            </a:r>
            <a:r>
              <a:rPr lang="en-US" sz="2000" dirty="0"/>
              <a:t>​</a:t>
            </a:r>
          </a:p>
          <a:p>
            <a:pPr>
              <a:lnSpc>
                <a:spcPct val="110000"/>
              </a:lnSpc>
            </a:pPr>
            <a:r>
              <a:rPr lang="en-NZ" sz="2000" dirty="0"/>
              <a:t>for the HoNOS component the rating period is generally 2 weeks, except at discharge from inpatient care, when it is the previous 3 days</a:t>
            </a:r>
            <a:r>
              <a:rPr lang="en-US" sz="2000" dirty="0"/>
              <a:t>​</a:t>
            </a:r>
          </a:p>
          <a:p>
            <a:pPr>
              <a:lnSpc>
                <a:spcPct val="110000"/>
              </a:lnSpc>
            </a:pPr>
            <a:r>
              <a:rPr lang="en-NZ" sz="2000" dirty="0"/>
              <a:t>as far as possible the use of rating point 7 should be avoided</a:t>
            </a:r>
            <a:r>
              <a:rPr lang="en-US" sz="2000" dirty="0"/>
              <a:t>​</a:t>
            </a:r>
          </a:p>
          <a:p>
            <a:pPr>
              <a:lnSpc>
                <a:spcPct val="110000"/>
              </a:lnSpc>
            </a:pPr>
            <a:r>
              <a:rPr lang="en-NZ" sz="2000" dirty="0"/>
              <a:t>specific information on how to rate each point on each scale is provided in the guide for NZ clinicians and the ICP.</a:t>
            </a:r>
            <a:r>
              <a:rPr lang="en-US" sz="2000" dirty="0"/>
              <a:t>​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97078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9BFC-24DF-477D-A415-0ABE8ADD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68" y="356761"/>
            <a:ext cx="8229600" cy="1008113"/>
          </a:xfrm>
        </p:spPr>
        <p:txBody>
          <a:bodyPr/>
          <a:lstStyle/>
          <a:p>
            <a:r>
              <a:rPr lang="en-NZ" dirty="0"/>
              <a:t>Rating the security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101F-F549-4854-92DE-D2741E5BF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68" y="1567543"/>
            <a:ext cx="9486122" cy="4655975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2000" dirty="0"/>
              <a:t>need an up to date clinical history and risk assessment​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review past incidents and behaviours, attitudes held, current progress etc.​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assess most serious potential problem in near future including where relevant if living unsupported in the community​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‘near future’ consider risk emerging in coming weeks or months that requires risk management/secure care at the current time​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if outcome unpredictable assess in proportion of degree of risk likely to occur​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then rate conclusions of the risk assessment and current need for secure care.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83054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A60A-FBEC-4378-AB39-518B50A1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5" y="500062"/>
            <a:ext cx="10515600" cy="1325563"/>
          </a:xfrm>
        </p:spPr>
        <p:txBody>
          <a:bodyPr/>
          <a:lstStyle/>
          <a:p>
            <a:r>
              <a:rPr lang="en-NZ" dirty="0"/>
              <a:t>Break out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87231-5A6E-4482-A58B-DD3AD5462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045" y="19605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I understand how to rate the security scales?</a:t>
            </a:r>
          </a:p>
          <a:p>
            <a:pPr marL="0" indent="0">
              <a:buNone/>
            </a:pPr>
            <a:r>
              <a:rPr lang="en-NZ" dirty="0"/>
              <a:t>10 mins</a:t>
            </a:r>
          </a:p>
        </p:txBody>
      </p:sp>
    </p:spTree>
    <p:extLst>
      <p:ext uri="{BB962C8B-B14F-4D97-AF65-F5344CB8AC3E}">
        <p14:creationId xmlns:p14="http://schemas.microsoft.com/office/powerpoint/2010/main" val="2228351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F207-3142-4BC6-8FF4-42A5946C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63" y="407241"/>
            <a:ext cx="10515600" cy="1325563"/>
          </a:xfrm>
        </p:spPr>
        <p:txBody>
          <a:bodyPr/>
          <a:lstStyle/>
          <a:p>
            <a:r>
              <a:rPr lang="en-NZ" dirty="0"/>
              <a:t>Rating guide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DF8341-9898-41AB-B247-F22C989D9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3" t="52827" r="30230" b="11097"/>
          <a:stretch/>
        </p:blipFill>
        <p:spPr>
          <a:xfrm>
            <a:off x="713063" y="2237763"/>
            <a:ext cx="10087773" cy="33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03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1008C0A-92AB-8345-8085-FBE8EA72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Training vignettes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7E05E6-0A31-A84F-B707-009303CAA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400" dirty="0"/>
              <a:t>Rating </a:t>
            </a:r>
            <a:r>
              <a:rPr lang="en-NZ" sz="2400" dirty="0" err="1"/>
              <a:t>HoNOS</a:t>
            </a:r>
            <a:r>
              <a:rPr lang="en-NZ" sz="2400" dirty="0"/>
              <a:t>-secure - </a:t>
            </a:r>
            <a:r>
              <a:rPr lang="en-NZ" sz="2400" dirty="0" err="1"/>
              <a:t>Asad</a:t>
            </a:r>
            <a:endParaRPr lang="en-NZ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94F8-8132-4C91-9E99-8B5DB12D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77" y="467762"/>
            <a:ext cx="10515600" cy="1325563"/>
          </a:xfrm>
        </p:spPr>
        <p:txBody>
          <a:bodyPr/>
          <a:lstStyle/>
          <a:p>
            <a:r>
              <a:rPr lang="en-NZ" dirty="0"/>
              <a:t>Vignette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39E1C-BC78-4E66-B353-6FA9B45E8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377" y="192826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 dirty="0"/>
              <a:t>Read the </a:t>
            </a:r>
            <a:r>
              <a:rPr lang="en-NZ"/>
              <a:t>Asad</a:t>
            </a:r>
            <a:r>
              <a:rPr lang="en-NZ" dirty="0"/>
              <a:t> vignette and then rate both the security scales and the 12 items</a:t>
            </a:r>
          </a:p>
          <a:p>
            <a:r>
              <a:rPr lang="en-NZ"/>
              <a:t>20</a:t>
            </a:r>
            <a:r>
              <a:rPr lang="en-NZ" dirty="0"/>
              <a:t> mins</a:t>
            </a:r>
            <a:endParaRPr lang="en-N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596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BE10-6335-49E0-94D1-9582CAC6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15" y="365125"/>
            <a:ext cx="10515600" cy="1325563"/>
          </a:xfrm>
        </p:spPr>
        <p:txBody>
          <a:bodyPr/>
          <a:lstStyle/>
          <a:p>
            <a:r>
              <a:rPr lang="en-NZ" dirty="0"/>
              <a:t>Discussion on Vignette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23E87-D999-420E-84D9-4721773BE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15" y="1825625"/>
            <a:ext cx="10515600" cy="4351338"/>
          </a:xfrm>
        </p:spPr>
        <p:txBody>
          <a:bodyPr/>
          <a:lstStyle/>
          <a:p>
            <a:r>
              <a:rPr lang="en-NZ" dirty="0"/>
              <a:t>We will go through the consensus ratings for the </a:t>
            </a:r>
            <a:r>
              <a:rPr lang="en-NZ" dirty="0" err="1"/>
              <a:t>Asad</a:t>
            </a:r>
            <a:r>
              <a:rPr lang="en-NZ" dirty="0"/>
              <a:t> Vignette</a:t>
            </a:r>
          </a:p>
        </p:txBody>
      </p:sp>
    </p:spTree>
    <p:extLst>
      <p:ext uri="{BB962C8B-B14F-4D97-AF65-F5344CB8AC3E}">
        <p14:creationId xmlns:p14="http://schemas.microsoft.com/office/powerpoint/2010/main" val="3022273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Asad (HoNOS SECURE)">
            <a:hlinkClick r:id="" action="ppaction://media"/>
            <a:extLst>
              <a:ext uri="{FF2B5EF4-FFF2-40B4-BE49-F238E27FC236}">
                <a16:creationId xmlns:a16="http://schemas.microsoft.com/office/drawing/2014/main" id="{DC04B59C-DA7E-4895-B4F4-0184AE8034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106" y="732454"/>
            <a:ext cx="9627868" cy="54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27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1008C0A-92AB-8345-8085-FBE8EA72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HoNOS</a:t>
            </a:r>
            <a:r>
              <a:rPr lang="en-NZ" dirty="0"/>
              <a:t>-secure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7E05E6-0A31-A84F-B707-009303CAA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400" dirty="0"/>
              <a:t>Reporting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BDE3-5F00-4B16-9438-B803C1B4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Recap Module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97BAE-841D-4CC5-873A-E5027ACEE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Z" err="1">
                <a:cs typeface="Arial"/>
              </a:rPr>
              <a:t>HoNOS</a:t>
            </a:r>
            <a:r>
              <a:rPr lang="en-NZ">
                <a:cs typeface="Arial"/>
              </a:rPr>
              <a:t> foundational messages</a:t>
            </a:r>
          </a:p>
          <a:p>
            <a:r>
              <a:rPr lang="en-NZ">
                <a:cs typeface="Arial"/>
              </a:rPr>
              <a:t>Research and reliability</a:t>
            </a:r>
          </a:p>
          <a:p>
            <a:r>
              <a:rPr lang="en-NZ">
                <a:cs typeface="Arial"/>
              </a:rPr>
              <a:t>Information collection protocol</a:t>
            </a:r>
          </a:p>
          <a:p>
            <a:r>
              <a:rPr lang="en-NZ">
                <a:cs typeface="Arial"/>
              </a:rPr>
              <a:t>Focus of care</a:t>
            </a:r>
          </a:p>
        </p:txBody>
      </p:sp>
    </p:spTree>
    <p:extLst>
      <p:ext uri="{BB962C8B-B14F-4D97-AF65-F5344CB8AC3E}">
        <p14:creationId xmlns:p14="http://schemas.microsoft.com/office/powerpoint/2010/main" val="3752528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C0CB8-3A07-4077-9A3A-12B6B937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848" y="188640"/>
            <a:ext cx="8229600" cy="1008113"/>
          </a:xfrm>
        </p:spPr>
        <p:txBody>
          <a:bodyPr/>
          <a:lstStyle/>
          <a:p>
            <a:r>
              <a:rPr lang="en-NZ" sz="3600" dirty="0"/>
              <a:t>Proposed index for HoNOS-secure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19A31F-0CB1-401B-8DD5-0B79C8470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336" y="1390403"/>
            <a:ext cx="7291448" cy="1700931"/>
          </a:xfrm>
          <a:prstGeom prst="rect">
            <a:avLst/>
          </a:prstGeom>
        </p:spPr>
      </p:pic>
      <p:graphicFrame>
        <p:nvGraphicFramePr>
          <p:cNvPr id="6" name="Group 5">
            <a:extLst>
              <a:ext uri="{FF2B5EF4-FFF2-40B4-BE49-F238E27FC236}">
                <a16:creationId xmlns:a16="http://schemas.microsoft.com/office/drawing/2014/main" id="{0AD68389-3C26-48F6-8F4D-63E9B272FBD0}"/>
              </a:ext>
            </a:extLst>
          </p:cNvPr>
          <p:cNvGraphicFramePr>
            <a:graphicFrameLocks/>
          </p:cNvGraphicFramePr>
          <p:nvPr/>
        </p:nvGraphicFramePr>
        <p:xfrm>
          <a:off x="2245656" y="3284984"/>
          <a:ext cx="7272808" cy="2248624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22145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Arial" charset="0"/>
                        </a:rPr>
                        <a:t>Severity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4155" marR="9415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22145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Arial" charset="0"/>
                        </a:rPr>
                        <a:t>Index of Severity Condition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4155" marR="9415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22145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Arial" charset="0"/>
                        </a:rPr>
                        <a:t>Security Index Condition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4155" marR="9415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22145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Arial" charset="0"/>
                        </a:rPr>
                        <a:t>Subclinical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4155" marR="9415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22145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Arial" charset="0"/>
                        </a:rPr>
                        <a:t>All items rated &lt;2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55" marR="9415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22145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Arial" charset="0"/>
                        </a:rPr>
                        <a:t>All items rated &lt;1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55" marR="9415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22145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Arial" charset="0"/>
                        </a:rPr>
                        <a:t>Mild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4155" marR="9415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22145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Arial" charset="0"/>
                        </a:rPr>
                        <a:t>At least one item &gt;1 and all items &lt;3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55" marR="9415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22145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Arial" charset="0"/>
                        </a:rPr>
                        <a:t>At least one item &gt;=1 and all items &lt;3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55" marR="9415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22145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Arial" charset="0"/>
                        </a:rPr>
                        <a:t>Moderate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4155" marR="9415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22145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Arial" charset="0"/>
                        </a:rPr>
                        <a:t>At least one item &gt;=3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55" marR="9415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22145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Arial" charset="0"/>
                        </a:rPr>
                        <a:t>At least one item &gt;=3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55" marR="9415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22145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Arial" charset="0"/>
                        </a:rPr>
                        <a:t>Severe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4155" marR="9415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22145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Arial" charset="0"/>
                        </a:rPr>
                        <a:t>At least two items &gt;=3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55" marR="9415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22145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Arial" charset="0"/>
                        </a:rPr>
                        <a:t>At least two items &gt;=3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55" marR="9415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488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E71C-9F8C-444D-8BF6-40CC825F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564" y="352844"/>
            <a:ext cx="7322894" cy="803244"/>
          </a:xfrm>
        </p:spPr>
        <p:txBody>
          <a:bodyPr/>
          <a:lstStyle/>
          <a:p>
            <a:r>
              <a:rPr lang="en-AU" sz="1800" dirty="0"/>
              <a:t>Index of Severity 12 items for HoNOS secure by collection type and setting, all DHBs, </a:t>
            </a:r>
            <a:r>
              <a:rPr lang="en-GB" sz="1800" dirty="0"/>
              <a:t>Jan to Dec 2020</a:t>
            </a:r>
            <a:endParaRPr lang="en-NZ" sz="1800" dirty="0"/>
          </a:p>
        </p:txBody>
      </p:sp>
      <p:sp>
        <p:nvSpPr>
          <p:cNvPr id="5" name="Rectangle 4"/>
          <p:cNvSpPr/>
          <p:nvPr/>
        </p:nvSpPr>
        <p:spPr>
          <a:xfrm>
            <a:off x="1911929" y="5202994"/>
            <a:ext cx="7392167" cy="49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spcBef>
                <a:spcPts val="450"/>
              </a:spcBef>
              <a:defRPr/>
            </a:pPr>
            <a:r>
              <a:rPr lang="en-AU" sz="788" b="1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AU" sz="788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Index of Severity 12 items: Sub clinical = all items &lt;2, mild = at least one item &gt;1 and all items &lt;3, moderate = at least one item &gt;=3, severe = at least 2 items &gt;=3 using first 10. Community discharge does not include discharge to an inpatient unit.</a:t>
            </a:r>
            <a:r>
              <a:rPr lang="en-AU" sz="788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AU" sz="788" b="1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NZ" sz="788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Ministry of Health, PRIMHD extract 28 March 2021, analysed and formatted by Te Pou.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E2438-ECF7-46EF-B43D-A20BD2161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565" y="1340768"/>
            <a:ext cx="7982403" cy="347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40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E71C-9F8C-444D-8BF6-40CC825F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564" y="352844"/>
            <a:ext cx="7322894" cy="803244"/>
          </a:xfrm>
        </p:spPr>
        <p:txBody>
          <a:bodyPr/>
          <a:lstStyle/>
          <a:p>
            <a:r>
              <a:rPr lang="en-AU" sz="1800" dirty="0"/>
              <a:t>Index of Severity security scales for HoNOS secure by collection type and setting, all DHBs, </a:t>
            </a:r>
            <a:r>
              <a:rPr lang="en-GB" sz="1800" dirty="0"/>
              <a:t>Jan to Dec 2020</a:t>
            </a:r>
            <a:endParaRPr lang="en-NZ" sz="1800" dirty="0"/>
          </a:p>
        </p:txBody>
      </p:sp>
      <p:sp>
        <p:nvSpPr>
          <p:cNvPr id="5" name="Rectangle 4"/>
          <p:cNvSpPr/>
          <p:nvPr/>
        </p:nvSpPr>
        <p:spPr>
          <a:xfrm>
            <a:off x="1911929" y="5202994"/>
            <a:ext cx="7392167" cy="49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spcBef>
                <a:spcPts val="450"/>
              </a:spcBef>
              <a:defRPr/>
            </a:pPr>
            <a:r>
              <a:rPr lang="en-AU" sz="788" b="1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AU" sz="788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Index of Severity security scales: sub-clinical = all items &lt;1, mild = at least one item &gt; =1 and all items &lt;3, moderate = at least one item &gt;=3, severe = at least 2 items &gt;=3. </a:t>
            </a:r>
            <a:r>
              <a:rPr lang="en-AU" sz="788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Community discharge does not include discharge to an inpatient unit.</a:t>
            </a:r>
            <a:r>
              <a:rPr lang="en-AU" sz="788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AU" sz="788" b="1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NZ" sz="788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Ministry of Health, PRIMHD extract 28 March 2021, analysed and formatted by Te Pou.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1D643-6ACE-40B1-854B-725C0EFA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565" y="1556792"/>
            <a:ext cx="787287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2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0E7E-85AD-4560-A043-6CF780B64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987400"/>
            <a:ext cx="7558088" cy="756085"/>
          </a:xfrm>
        </p:spPr>
        <p:txBody>
          <a:bodyPr>
            <a:noAutofit/>
          </a:bodyPr>
          <a:lstStyle/>
          <a:p>
            <a:r>
              <a:rPr lang="en-AU" sz="1800" dirty="0"/>
              <a:t>Percentage of collections in clinical range on each HoNOS secure 12 items by collection type, community: all DHBs, </a:t>
            </a:r>
            <a:r>
              <a:rPr lang="en-GB" sz="1800" dirty="0"/>
              <a:t>Jan to Dec 2020</a:t>
            </a:r>
            <a:endParaRPr lang="en-NZ" sz="1800" dirty="0"/>
          </a:p>
        </p:txBody>
      </p:sp>
      <p:sp>
        <p:nvSpPr>
          <p:cNvPr id="4" name="Rectangle 3"/>
          <p:cNvSpPr/>
          <p:nvPr/>
        </p:nvSpPr>
        <p:spPr>
          <a:xfrm>
            <a:off x="1941802" y="5336348"/>
            <a:ext cx="7171501" cy="359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spcBef>
                <a:spcPts val="450"/>
              </a:spcBef>
              <a:defRPr/>
            </a:pPr>
            <a:r>
              <a:rPr lang="en-AU" sz="788" b="1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AU" sz="788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Percentage of service users in the clinical range (2, 3 or 4) for each HoNO</a:t>
            </a:r>
            <a:r>
              <a:rPr lang="en-AU" sz="788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S secure 12 items. Community discharge does not include discharge to an inpatient unit. </a:t>
            </a:r>
            <a:r>
              <a:rPr lang="en-AU" sz="788" b="1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NZ" sz="788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Ministry of Health, PRIMHD extract 28 March 2021, analysed and formatted by Te Pou.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FC3A2-B99E-4C13-83F8-6898A386C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530" y="1743484"/>
            <a:ext cx="7475391" cy="348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24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0E7E-85AD-4560-A043-6CF780B64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987400"/>
            <a:ext cx="7558088" cy="756085"/>
          </a:xfrm>
        </p:spPr>
        <p:txBody>
          <a:bodyPr>
            <a:noAutofit/>
          </a:bodyPr>
          <a:lstStyle/>
          <a:p>
            <a:r>
              <a:rPr lang="en-AU" sz="1800" dirty="0"/>
              <a:t>Percentage of collections in clinical range on each HoNOS secure security scales by collection type, community: all DHBs, </a:t>
            </a:r>
            <a:r>
              <a:rPr lang="en-GB" sz="1800" dirty="0"/>
              <a:t>Jan to Dec 2020</a:t>
            </a:r>
            <a:endParaRPr lang="en-NZ" sz="1800" dirty="0"/>
          </a:p>
        </p:txBody>
      </p:sp>
      <p:sp>
        <p:nvSpPr>
          <p:cNvPr id="4" name="Rectangle 3"/>
          <p:cNvSpPr/>
          <p:nvPr/>
        </p:nvSpPr>
        <p:spPr>
          <a:xfrm>
            <a:off x="1941802" y="5336348"/>
            <a:ext cx="7171501" cy="359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spcBef>
                <a:spcPts val="450"/>
              </a:spcBef>
              <a:defRPr/>
            </a:pPr>
            <a:r>
              <a:rPr lang="en-AU" sz="788" b="1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AU" sz="788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Percentage of service users in the clinical range (1, 2, 3 or 4) for each HoNO</a:t>
            </a:r>
            <a:r>
              <a:rPr lang="en-AU" sz="788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S secure security scales. Community discharge does not include discharge to an inpatient unit. </a:t>
            </a:r>
            <a:r>
              <a:rPr lang="en-AU" sz="788" b="1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NZ" sz="788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Ministry of Health, PRIMHD extract 28 March 2021, analysed and formatted by Te Pou.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536CE-879C-4968-9B18-44A514F6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910964"/>
            <a:ext cx="6984776" cy="325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15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681A-2CF0-41DD-BCFE-D87AE4B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7" y="430439"/>
            <a:ext cx="10515600" cy="1325563"/>
          </a:xfrm>
        </p:spPr>
        <p:txBody>
          <a:bodyPr/>
          <a:lstStyle/>
          <a:p>
            <a:r>
              <a:rPr lang="en-NZ" dirty="0"/>
              <a:t>Summary module2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87FF3-FA9C-448D-A1EF-C1C48183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047" y="189093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>
                <a:cs typeface="Arial"/>
              </a:rPr>
              <a:t>Clinical significance</a:t>
            </a:r>
          </a:p>
          <a:p>
            <a:r>
              <a:rPr lang="en-NZ">
                <a:cs typeface="Arial"/>
              </a:rPr>
              <a:t>Rating rules for </a:t>
            </a:r>
            <a:r>
              <a:rPr lang="en-NZ" err="1">
                <a:cs typeface="Arial"/>
              </a:rPr>
              <a:t>HoNOS</a:t>
            </a:r>
            <a:r>
              <a:rPr lang="en-NZ">
                <a:cs typeface="Arial"/>
              </a:rPr>
              <a:t> secure</a:t>
            </a:r>
          </a:p>
          <a:p>
            <a:r>
              <a:rPr lang="en-NZ">
                <a:cs typeface="Arial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929292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3FD920-F0A5-8A45-88B4-3966F77E68B4}"/>
              </a:ext>
            </a:extLst>
          </p:cNvPr>
          <p:cNvSpPr txBox="1"/>
          <p:nvPr/>
        </p:nvSpPr>
        <p:spPr>
          <a:xfrm>
            <a:off x="493776" y="5832086"/>
            <a:ext cx="276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Full Image Slide</a:t>
            </a:r>
          </a:p>
        </p:txBody>
      </p:sp>
    </p:spTree>
    <p:extLst>
      <p:ext uri="{BB962C8B-B14F-4D97-AF65-F5344CB8AC3E}">
        <p14:creationId xmlns:p14="http://schemas.microsoft.com/office/powerpoint/2010/main" val="1490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1257-DECC-4C18-AB79-6C129889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1" y="379312"/>
            <a:ext cx="8229600" cy="1008113"/>
          </a:xfrm>
        </p:spPr>
        <p:txBody>
          <a:bodyPr/>
          <a:lstStyle/>
          <a:p>
            <a:r>
              <a:rPr lang="en-NZ" dirty="0"/>
              <a:t>Introducing HoNOS-secure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5CFB-C7CF-4CD9-94D7-BC7BC4263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51" y="1531439"/>
            <a:ext cx="8229600" cy="4104456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modified from12 original HoNOS items - addition of 7 ‘security scales’​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completed HoNOS secure score sheet provides a profile of 19 severity ratings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no overall total score but a total HoNOS score and a separate security score</a:t>
            </a:r>
            <a:r>
              <a:rPr lang="en-NZ" dirty="0"/>
              <a:t>​.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44223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C9AA2-2B34-40B0-9D27-D1A042D1D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54" y="169181"/>
            <a:ext cx="10515600" cy="1325563"/>
          </a:xfrm>
        </p:spPr>
        <p:txBody>
          <a:bodyPr/>
          <a:lstStyle/>
          <a:p>
            <a:r>
              <a:rPr lang="en-NZ" dirty="0"/>
              <a:t>HoNOS-secure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F988F-571E-4E06-9C44-CFB26AB7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54" y="1629681"/>
            <a:ext cx="10515600" cy="435133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2400" dirty="0"/>
              <a:t>key measure of severity and impact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specifically broad spectrum</a:t>
            </a:r>
          </a:p>
          <a:p>
            <a:pPr>
              <a:lnSpc>
                <a:spcPct val="114000"/>
              </a:lnSpc>
            </a:pPr>
            <a:r>
              <a:rPr lang="en-AU" sz="2400" dirty="0"/>
              <a:t>acceptable and useful to clinicians</a:t>
            </a:r>
            <a:endParaRPr lang="en-US" sz="2400" dirty="0"/>
          </a:p>
          <a:p>
            <a:pPr>
              <a:lnSpc>
                <a:spcPct val="114000"/>
              </a:lnSpc>
            </a:pPr>
            <a:r>
              <a:rPr lang="en-US" sz="2400" dirty="0"/>
              <a:t>satisfactory inter-rater reliability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change in scores correlate with independent clinical ratings of change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brief - about 5 minutes to rate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training required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shared with tāngata whai ora.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73815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389A-19A3-40A8-8D30-9615267E8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76" y="563284"/>
            <a:ext cx="9724848" cy="1008113"/>
          </a:xfrm>
        </p:spPr>
        <p:txBody>
          <a:bodyPr>
            <a:normAutofit fontScale="90000"/>
          </a:bodyPr>
          <a:lstStyle/>
          <a:p>
            <a:r>
              <a:rPr lang="en-NZ" dirty="0"/>
              <a:t>Requirements for rating HoNOS-secure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D7320-D793-4C68-B8AC-5CE4F9CCA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200" y="1859428"/>
            <a:ext cx="9581264" cy="4248472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dirty="0"/>
              <a:t>be a mental health clinician</a:t>
            </a:r>
          </a:p>
          <a:p>
            <a:pPr>
              <a:spcAft>
                <a:spcPct val="30000"/>
              </a:spcAft>
            </a:pPr>
            <a:r>
              <a:rPr lang="en-US" dirty="0"/>
              <a:t>be able to exercise clinical judgment</a:t>
            </a:r>
          </a:p>
          <a:p>
            <a:pPr>
              <a:spcAft>
                <a:spcPct val="30000"/>
              </a:spcAft>
            </a:pPr>
            <a:r>
              <a:rPr lang="en-US" dirty="0"/>
              <a:t>have been trained in the use of the HoNOS-secure</a:t>
            </a:r>
          </a:p>
          <a:p>
            <a:pPr>
              <a:spcAft>
                <a:spcPct val="30000"/>
              </a:spcAft>
            </a:pPr>
            <a:r>
              <a:rPr lang="en-US" dirty="0"/>
              <a:t>have completed a comprehensive assessment – information from all available sources.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00819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B194-2C8D-46CC-B521-9ED6CC3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16" y="365125"/>
            <a:ext cx="10515600" cy="1325563"/>
          </a:xfrm>
        </p:spPr>
        <p:txBody>
          <a:bodyPr/>
          <a:lstStyle/>
          <a:p>
            <a:r>
              <a:rPr lang="en-NZ" dirty="0"/>
              <a:t>Break out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73C79-3FE0-4F6D-B4A7-9E0C8D43B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16" y="1825625"/>
            <a:ext cx="10515600" cy="4351338"/>
          </a:xfrm>
        </p:spPr>
        <p:txBody>
          <a:bodyPr/>
          <a:lstStyle/>
          <a:p>
            <a:r>
              <a:rPr lang="en-NZ" dirty="0"/>
              <a:t>Discuss: I understand the requirements for rating </a:t>
            </a:r>
            <a:r>
              <a:rPr lang="en-NZ" dirty="0" err="1"/>
              <a:t>HoNOS</a:t>
            </a:r>
            <a:r>
              <a:rPr lang="en-NZ" dirty="0"/>
              <a:t> secure?</a:t>
            </a:r>
          </a:p>
          <a:p>
            <a:r>
              <a:rPr lang="en-NZ" dirty="0"/>
              <a:t>10 mins</a:t>
            </a:r>
          </a:p>
        </p:txBody>
      </p:sp>
    </p:spTree>
    <p:extLst>
      <p:ext uri="{BB962C8B-B14F-4D97-AF65-F5344CB8AC3E}">
        <p14:creationId xmlns:p14="http://schemas.microsoft.com/office/powerpoint/2010/main" val="1526571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5FF5-3776-4CB8-9819-CBE41AC3B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7" y="372713"/>
            <a:ext cx="10515600" cy="1120185"/>
          </a:xfrm>
        </p:spPr>
        <p:txBody>
          <a:bodyPr/>
          <a:lstStyle/>
          <a:p>
            <a:r>
              <a:rPr lang="en-NZ" dirty="0"/>
              <a:t>Reliability of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04C0B-012F-4C74-AA9B-408F5C93F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047" y="1574033"/>
            <a:ext cx="8229600" cy="4248472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NZ" dirty="0"/>
              <a:t>achieving satisfactory inter-rater reliability is a key objective of the training</a:t>
            </a:r>
            <a:r>
              <a:rPr lang="en-US" dirty="0"/>
              <a:t> 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NZ" dirty="0"/>
              <a:t>poor inter-rater reliability can be the result of misapplication of the rating rules</a:t>
            </a:r>
            <a:endParaRPr lang="en-US" dirty="0"/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NZ" dirty="0"/>
              <a:t>inter-rater reliability can be affected by the quality of assessment or lack of information between raters. </a:t>
            </a:r>
            <a:endParaRPr lang="en-US" dirty="0"/>
          </a:p>
          <a:p>
            <a:pPr marL="342000" lvl="1">
              <a:buNone/>
            </a:pPr>
            <a:r>
              <a:rPr lang="en-NZ" sz="1400" dirty="0"/>
              <a:t>	(Australian Mental Health Outcomes and Classification Network (AMHOCN), 2004)</a:t>
            </a:r>
            <a:r>
              <a:rPr lang="en-US" sz="1400" dirty="0"/>
              <a:t> </a:t>
            </a:r>
            <a:endParaRPr lang="en-GB" sz="1400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52764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81C6-3BC7-4F95-9E66-CA752979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46" y="293418"/>
            <a:ext cx="8229600" cy="1008113"/>
          </a:xfrm>
        </p:spPr>
        <p:txBody>
          <a:bodyPr/>
          <a:lstStyle/>
          <a:p>
            <a:r>
              <a:rPr lang="en-NZ" dirty="0"/>
              <a:t>Security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DEFF7-CAC0-4324-806B-3304E9FB2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46" y="1565919"/>
            <a:ext cx="8676456" cy="4536504"/>
          </a:xfrm>
        </p:spPr>
        <p:txBody>
          <a:bodyPr/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en-US" dirty="0"/>
              <a:t>There are 7 security scales:​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dirty="0"/>
              <a:t>A = risk of harm to adults or children​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dirty="0"/>
              <a:t>B = risk of self harm (deliberate or accidental)​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dirty="0"/>
              <a:t>C = need for building security to prevent escape​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dirty="0"/>
              <a:t>D = need for a safely staffed living environment​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dirty="0"/>
              <a:t>E = need for escort on leave (beyond secure perimeter)​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dirty="0"/>
              <a:t>F = risk to individual from others​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dirty="0"/>
              <a:t>G = need for risk management procedures.</a:t>
            </a:r>
            <a:r>
              <a:rPr lang="en-NZ" dirty="0"/>
              <a:t>​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9680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6084F-63D9-44B6-A499-5FDBA25A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05" y="620690"/>
            <a:ext cx="9822025" cy="881540"/>
          </a:xfrm>
        </p:spPr>
        <p:txBody>
          <a:bodyPr>
            <a:normAutofit fontScale="90000"/>
          </a:bodyPr>
          <a:lstStyle/>
          <a:p>
            <a:r>
              <a:rPr lang="en-NZ" dirty="0"/>
              <a:t>The HoNOS – 12 scales (adult version)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1A157-CD2E-4AA7-926E-3A9FC818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05" y="1716833"/>
            <a:ext cx="9255155" cy="472128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AU" sz="2000" dirty="0"/>
              <a:t>Overactivity, aggression</a:t>
            </a:r>
            <a:r>
              <a:rPr lang="en-US" sz="2000" dirty="0"/>
              <a:t>​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AU" sz="2000" dirty="0"/>
              <a:t>Non-accidental self-injury</a:t>
            </a:r>
            <a:r>
              <a:rPr lang="en-US" sz="2000" dirty="0"/>
              <a:t>​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AU" sz="2000" dirty="0"/>
              <a:t>Problem drinking or drug-taking</a:t>
            </a:r>
            <a:r>
              <a:rPr lang="en-US" sz="2000" dirty="0"/>
              <a:t>​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AU" sz="2000" dirty="0"/>
              <a:t>Cognitive problems</a:t>
            </a:r>
            <a:r>
              <a:rPr lang="en-US" sz="2000" dirty="0"/>
              <a:t>​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AU" sz="2000" dirty="0"/>
              <a:t>Physical illness or disability problems</a:t>
            </a:r>
            <a:r>
              <a:rPr lang="en-US" sz="2000" dirty="0"/>
              <a:t>​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AU" sz="2000" dirty="0"/>
              <a:t>Problems associated with hallucinations or delusions</a:t>
            </a:r>
            <a:r>
              <a:rPr lang="en-US" sz="2000" dirty="0"/>
              <a:t>​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AU" sz="2000" dirty="0"/>
              <a:t>Problems with depressed mood</a:t>
            </a:r>
            <a:r>
              <a:rPr lang="en-US" sz="2000" dirty="0"/>
              <a:t>​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AU" sz="2000" dirty="0"/>
              <a:t>Other mental and behavioural problem</a:t>
            </a:r>
            <a:r>
              <a:rPr lang="en-US" sz="2000" dirty="0"/>
              <a:t>​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AU" sz="2000" dirty="0"/>
              <a:t>Problems with relationships</a:t>
            </a:r>
            <a:r>
              <a:rPr lang="en-US" sz="2000" dirty="0"/>
              <a:t>​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AU" sz="2000" dirty="0"/>
              <a:t>Problems with activities of daily living</a:t>
            </a:r>
            <a:r>
              <a:rPr lang="en-US" sz="2000" dirty="0"/>
              <a:t>​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AU" sz="2000" dirty="0"/>
              <a:t>Problems with living conditions</a:t>
            </a:r>
            <a:r>
              <a:rPr lang="en-US" sz="2000" dirty="0"/>
              <a:t>​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AU" sz="2000" dirty="0"/>
              <a:t>Problems with occupation and activities</a:t>
            </a:r>
            <a:r>
              <a:rPr lang="en-US" sz="2000" dirty="0"/>
              <a:t>​</a:t>
            </a:r>
            <a:endParaRPr lang="en-NZ" sz="20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78058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 Pou - Brand Colours">
      <a:dk1>
        <a:srgbClr val="000000"/>
      </a:dk1>
      <a:lt1>
        <a:srgbClr val="FFFFFF"/>
      </a:lt1>
      <a:dk2>
        <a:srgbClr val="585E68"/>
      </a:dk2>
      <a:lt2>
        <a:srgbClr val="DEE4ED"/>
      </a:lt2>
      <a:accent1>
        <a:srgbClr val="70C45D"/>
      </a:accent1>
      <a:accent2>
        <a:srgbClr val="00C7EC"/>
      </a:accent2>
      <a:accent3>
        <a:srgbClr val="F49D6D"/>
      </a:accent3>
      <a:accent4>
        <a:srgbClr val="EAB61B"/>
      </a:accent4>
      <a:accent5>
        <a:srgbClr val="B4C9AF"/>
      </a:accent5>
      <a:accent6>
        <a:srgbClr val="9394B6"/>
      </a:accent6>
      <a:hlink>
        <a:srgbClr val="E78B8E"/>
      </a:hlink>
      <a:folHlink>
        <a:srgbClr val="BC61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 Pou - PPT template" id="{F4DF8672-25BF-DE4A-8DD6-74F4BC79949D}" vid="{53D3F438-FE49-BF46-95E9-690A14DFA3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24E7EBF9081478091260E094C3B5B" ma:contentTypeVersion="13" ma:contentTypeDescription="Create a new document." ma:contentTypeScope="" ma:versionID="244dc2a4d17d2eb6d4de5e80fa2627be">
  <xsd:schema xmlns:xsd="http://www.w3.org/2001/XMLSchema" xmlns:xs="http://www.w3.org/2001/XMLSchema" xmlns:p="http://schemas.microsoft.com/office/2006/metadata/properties" xmlns:ns2="035cbc09-db55-47c6-b337-b1dbfd4d3d9c" xmlns:ns3="1d6a90a6-4f54-4d1f-aafe-85d10adc6365" targetNamespace="http://schemas.microsoft.com/office/2006/metadata/properties" ma:root="true" ma:fieldsID="cd6f3a39bc7c2d98af9c788264ba7100" ns2:_="" ns3:_="">
    <xsd:import namespace="035cbc09-db55-47c6-b337-b1dbfd4d3d9c"/>
    <xsd:import namespace="1d6a90a6-4f54-4d1f-aafe-85d10adc6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cbc09-db55-47c6-b337-b1dbfd4d3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a90a6-4f54-4d1f-aafe-85d10adc6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3D3740-3E0F-4798-91C8-82D54EA5F0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0D5802-127D-433E-8B61-44F9C26E9D37}"/>
</file>

<file path=customXml/itemProps3.xml><?xml version="1.0" encoding="utf-8"?>
<ds:datastoreItem xmlns:ds="http://schemas.openxmlformats.org/officeDocument/2006/customXml" ds:itemID="{564497FA-4B9B-4DAA-866C-4AAA8A784453}">
  <ds:schemaRefs>
    <ds:schemaRef ds:uri="035cbc09-db55-47c6-b337-b1dbfd4d3d9c"/>
    <ds:schemaRef ds:uri="1d6a90a6-4f54-4d1f-aafe-85d10adc636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 Pou - PPT template</Template>
  <TotalTime>90</TotalTime>
  <Words>1157</Words>
  <Application>Microsoft Office PowerPoint</Application>
  <PresentationFormat>Widescreen</PresentationFormat>
  <Paragraphs>121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Wingdings</vt:lpstr>
      <vt:lpstr>Office Theme</vt:lpstr>
      <vt:lpstr>HoNOS-secure Module 2 </vt:lpstr>
      <vt:lpstr>Recap Module 1</vt:lpstr>
      <vt:lpstr>Introducing HoNOS-secure</vt:lpstr>
      <vt:lpstr>HoNOS-secure</vt:lpstr>
      <vt:lpstr>Requirements for rating HoNOS-secure</vt:lpstr>
      <vt:lpstr>Break out groups</vt:lpstr>
      <vt:lpstr>Reliability of ratings</vt:lpstr>
      <vt:lpstr>Security scales</vt:lpstr>
      <vt:lpstr>The HoNOS – 12 scales (adult version)</vt:lpstr>
      <vt:lpstr>Rating the scales</vt:lpstr>
      <vt:lpstr>Rating rules</vt:lpstr>
      <vt:lpstr>Rating the security scales</vt:lpstr>
      <vt:lpstr>Break out groups</vt:lpstr>
      <vt:lpstr>Rating guide </vt:lpstr>
      <vt:lpstr>Training vignettes</vt:lpstr>
      <vt:lpstr>Vignette</vt:lpstr>
      <vt:lpstr>Discussion on Vignette</vt:lpstr>
      <vt:lpstr>PowerPoint Presentation</vt:lpstr>
      <vt:lpstr>HoNOS-secure</vt:lpstr>
      <vt:lpstr>Proposed index for HoNOS-secure</vt:lpstr>
      <vt:lpstr>Index of Severity 12 items for HoNOS secure by collection type and setting, all DHBs, Jan to Dec 2020</vt:lpstr>
      <vt:lpstr>Index of Severity security scales for HoNOS secure by collection type and setting, all DHBs, Jan to Dec 2020</vt:lpstr>
      <vt:lpstr>Percentage of collections in clinical range on each HoNOS secure 12 items by collection type, community: all DHBs, Jan to Dec 2020</vt:lpstr>
      <vt:lpstr>Percentage of collections in clinical range on each HoNOS secure security scales by collection type, community: all DHBs, Jan to Dec 2020</vt:lpstr>
      <vt:lpstr>Summary module2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Fiona Dempster</dc:creator>
  <cp:lastModifiedBy>Fiona Dempster</cp:lastModifiedBy>
  <cp:revision>2</cp:revision>
  <dcterms:created xsi:type="dcterms:W3CDTF">2021-05-17T20:03:20Z</dcterms:created>
  <dcterms:modified xsi:type="dcterms:W3CDTF">2021-05-17T21:33:32Z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0x010100C8D24E7EBF9081478091260E094C3B5B</vt:lpwstr>
  </property>
</Properties>
</file>